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89" r:id="rId2"/>
    <p:sldId id="298" r:id="rId3"/>
    <p:sldId id="299" r:id="rId4"/>
    <p:sldId id="300" r:id="rId5"/>
    <p:sldId id="301" r:id="rId6"/>
    <p:sldId id="302" r:id="rId7"/>
    <p:sldId id="303" r:id="rId8"/>
    <p:sldId id="304" r:id="rId9"/>
    <p:sldId id="305" r:id="rId10"/>
    <p:sldId id="306" r:id="rId11"/>
    <p:sldId id="307" r:id="rId12"/>
    <p:sldId id="308" r:id="rId13"/>
    <p:sldId id="309" r:id="rId14"/>
    <p:sldId id="310" r:id="rId15"/>
    <p:sldId id="311" r:id="rId16"/>
    <p:sldId id="312" r:id="rId17"/>
    <p:sldId id="313" r:id="rId18"/>
    <p:sldId id="314" r:id="rId19"/>
    <p:sldId id="315" r:id="rId20"/>
    <p:sldId id="316" r:id="rId21"/>
    <p:sldId id="317" r:id="rId22"/>
  </p:sldIdLst>
  <p:sldSz cx="9144000" cy="5143500" type="screen16x9"/>
  <p:notesSz cx="9144000" cy="51435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73" d="100"/>
          <a:sy n="173" d="100"/>
        </p:scale>
        <p:origin x="154" y="115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7" name="bg object 17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832116" y="598627"/>
            <a:ext cx="7500874" cy="3857625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3033141" y="145161"/>
            <a:ext cx="3077717" cy="33083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2880360"/>
            <a:ext cx="6400800" cy="12858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6/21/2021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rgbClr val="888888"/>
                </a:solidFill>
                <a:latin typeface="Microsoft Sans Serif"/>
                <a:cs typeface="Microsoft Sans Serif"/>
              </a:defRPr>
            </a:lvl1pPr>
          </a:lstStyle>
          <a:p>
            <a:pPr marL="99695">
              <a:lnSpc>
                <a:spcPct val="100000"/>
              </a:lnSpc>
              <a:spcBef>
                <a:spcPts val="180"/>
              </a:spcBef>
            </a:pPr>
            <a:fld id="{81D60167-4931-47E6-BA6A-407CBD079E47}" type="slidenum">
              <a:rPr spc="-5" dirty="0">
                <a:solidFill>
                  <a:srgbClr val="000000"/>
                </a:solidFill>
              </a:rPr>
              <a:t>‹#›</a:t>
            </a:fld>
            <a:endParaRPr spc="-5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00" b="1" i="0">
                <a:solidFill>
                  <a:srgbClr val="003399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6/21/2021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rgbClr val="888888"/>
                </a:solidFill>
                <a:latin typeface="Microsoft Sans Serif"/>
                <a:cs typeface="Microsoft Sans Serif"/>
              </a:defRPr>
            </a:lvl1pPr>
          </a:lstStyle>
          <a:p>
            <a:pPr marL="99695">
              <a:lnSpc>
                <a:spcPct val="100000"/>
              </a:lnSpc>
              <a:spcBef>
                <a:spcPts val="180"/>
              </a:spcBef>
            </a:pPr>
            <a:fld id="{81D60167-4931-47E6-BA6A-407CBD079E47}" type="slidenum">
              <a:rPr spc="-5" dirty="0">
                <a:solidFill>
                  <a:srgbClr val="000000"/>
                </a:solidFill>
              </a:rPr>
              <a:t>‹#›</a:t>
            </a:fld>
            <a:endParaRPr spc="-5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00" b="1" i="0">
                <a:solidFill>
                  <a:srgbClr val="003399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183005"/>
            <a:ext cx="3977640" cy="33947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183005"/>
            <a:ext cx="3977640" cy="33947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6/21/2021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rgbClr val="888888"/>
                </a:solidFill>
                <a:latin typeface="Microsoft Sans Serif"/>
                <a:cs typeface="Microsoft Sans Serif"/>
              </a:defRPr>
            </a:lvl1pPr>
          </a:lstStyle>
          <a:p>
            <a:pPr marL="99695">
              <a:lnSpc>
                <a:spcPct val="100000"/>
              </a:lnSpc>
              <a:spcBef>
                <a:spcPts val="180"/>
              </a:spcBef>
            </a:pPr>
            <a:fld id="{81D60167-4931-47E6-BA6A-407CBD079E47}" type="slidenum">
              <a:rPr spc="-5" dirty="0">
                <a:solidFill>
                  <a:srgbClr val="000000"/>
                </a:solidFill>
              </a:rPr>
              <a:t>‹#›</a:t>
            </a:fld>
            <a:endParaRPr spc="-5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00" b="1" i="0">
                <a:solidFill>
                  <a:srgbClr val="003399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6/21/2021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rgbClr val="888888"/>
                </a:solidFill>
                <a:latin typeface="Microsoft Sans Serif"/>
                <a:cs typeface="Microsoft Sans Serif"/>
              </a:defRPr>
            </a:lvl1pPr>
          </a:lstStyle>
          <a:p>
            <a:pPr marL="99695">
              <a:lnSpc>
                <a:spcPct val="100000"/>
              </a:lnSpc>
              <a:spcBef>
                <a:spcPts val="180"/>
              </a:spcBef>
            </a:pPr>
            <a:fld id="{81D60167-4931-47E6-BA6A-407CBD079E47}" type="slidenum">
              <a:rPr spc="-5" dirty="0">
                <a:solidFill>
                  <a:srgbClr val="000000"/>
                </a:solidFill>
              </a:rPr>
              <a:t>‹#›</a:t>
            </a:fld>
            <a:endParaRPr spc="-5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6/21/2021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rgbClr val="888888"/>
                </a:solidFill>
                <a:latin typeface="Microsoft Sans Serif"/>
                <a:cs typeface="Microsoft Sans Serif"/>
              </a:defRPr>
            </a:lvl1pPr>
          </a:lstStyle>
          <a:p>
            <a:pPr marL="99695">
              <a:lnSpc>
                <a:spcPct val="100000"/>
              </a:lnSpc>
              <a:spcBef>
                <a:spcPts val="180"/>
              </a:spcBef>
            </a:pPr>
            <a:fld id="{81D60167-4931-47E6-BA6A-407CBD079E47}" type="slidenum">
              <a:rPr spc="-5" dirty="0">
                <a:solidFill>
                  <a:srgbClr val="000000"/>
                </a:solidFill>
              </a:rPr>
              <a:t>‹#›</a:t>
            </a:fld>
            <a:endParaRPr spc="-5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68858" y="75387"/>
            <a:ext cx="8006283" cy="94106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00" b="1" i="0">
                <a:solidFill>
                  <a:srgbClr val="003399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599628" y="1578165"/>
            <a:ext cx="5943600" cy="29019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4783455"/>
            <a:ext cx="2926080" cy="2571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4783455"/>
            <a:ext cx="2103120" cy="2571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6/21/2021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822435" y="4934363"/>
            <a:ext cx="268604" cy="153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900" b="0" i="0">
                <a:solidFill>
                  <a:srgbClr val="888888"/>
                </a:solidFill>
                <a:latin typeface="Microsoft Sans Serif"/>
                <a:cs typeface="Microsoft Sans Serif"/>
              </a:defRPr>
            </a:lvl1pPr>
          </a:lstStyle>
          <a:p>
            <a:pPr marL="99695">
              <a:lnSpc>
                <a:spcPct val="100000"/>
              </a:lnSpc>
              <a:spcBef>
                <a:spcPts val="180"/>
              </a:spcBef>
            </a:pPr>
            <a:fld id="{81D60167-4931-47E6-BA6A-407CBD079E47}" type="slidenum">
              <a:rPr spc="-5" dirty="0">
                <a:solidFill>
                  <a:srgbClr val="000000"/>
                </a:solidFill>
              </a:rPr>
              <a:t>‹#›</a:t>
            </a:fld>
            <a:endParaRPr spc="-5" dirty="0">
              <a:solidFill>
                <a:srgbClr val="000000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7.png"/><Relationship Id="rId3" Type="http://schemas.openxmlformats.org/officeDocument/2006/relationships/image" Target="../media/image22.png"/><Relationship Id="rId7" Type="http://schemas.openxmlformats.org/officeDocument/2006/relationships/image" Target="../media/image26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5.png"/><Relationship Id="rId5" Type="http://schemas.openxmlformats.org/officeDocument/2006/relationships/image" Target="../media/image24.png"/><Relationship Id="rId10" Type="http://schemas.openxmlformats.org/officeDocument/2006/relationships/image" Target="../media/image29.png"/><Relationship Id="rId4" Type="http://schemas.openxmlformats.org/officeDocument/2006/relationships/image" Target="../media/image23.png"/><Relationship Id="rId9" Type="http://schemas.openxmlformats.org/officeDocument/2006/relationships/image" Target="../media/image28.png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36.png"/><Relationship Id="rId3" Type="http://schemas.openxmlformats.org/officeDocument/2006/relationships/image" Target="../media/image31.png"/><Relationship Id="rId7" Type="http://schemas.openxmlformats.org/officeDocument/2006/relationships/image" Target="../media/image35.png"/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4.png"/><Relationship Id="rId5" Type="http://schemas.openxmlformats.org/officeDocument/2006/relationships/image" Target="../media/image33.png"/><Relationship Id="rId10" Type="http://schemas.openxmlformats.org/officeDocument/2006/relationships/image" Target="../media/image38.png"/><Relationship Id="rId4" Type="http://schemas.openxmlformats.org/officeDocument/2006/relationships/image" Target="../media/image32.png"/><Relationship Id="rId9" Type="http://schemas.openxmlformats.org/officeDocument/2006/relationships/image" Target="../media/image37.png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45.png"/><Relationship Id="rId3" Type="http://schemas.openxmlformats.org/officeDocument/2006/relationships/image" Target="../media/image40.png"/><Relationship Id="rId7" Type="http://schemas.openxmlformats.org/officeDocument/2006/relationships/image" Target="../media/image44.png"/><Relationship Id="rId2" Type="http://schemas.openxmlformats.org/officeDocument/2006/relationships/image" Target="../media/image3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3.png"/><Relationship Id="rId5" Type="http://schemas.openxmlformats.org/officeDocument/2006/relationships/image" Target="../media/image42.png"/><Relationship Id="rId10" Type="http://schemas.openxmlformats.org/officeDocument/2006/relationships/image" Target="../media/image38.png"/><Relationship Id="rId4" Type="http://schemas.openxmlformats.org/officeDocument/2006/relationships/image" Target="../media/image41.png"/><Relationship Id="rId9" Type="http://schemas.openxmlformats.org/officeDocument/2006/relationships/image" Target="../media/image46.png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53.png"/><Relationship Id="rId3" Type="http://schemas.openxmlformats.org/officeDocument/2006/relationships/image" Target="../media/image48.png"/><Relationship Id="rId7" Type="http://schemas.openxmlformats.org/officeDocument/2006/relationships/image" Target="../media/image52.png"/><Relationship Id="rId2" Type="http://schemas.openxmlformats.org/officeDocument/2006/relationships/image" Target="../media/image4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1.png"/><Relationship Id="rId5" Type="http://schemas.openxmlformats.org/officeDocument/2006/relationships/image" Target="../media/image50.png"/><Relationship Id="rId4" Type="http://schemas.openxmlformats.org/officeDocument/2006/relationships/image" Target="../media/image49.png"/><Relationship Id="rId9" Type="http://schemas.openxmlformats.org/officeDocument/2006/relationships/image" Target="../media/image54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61.png"/><Relationship Id="rId3" Type="http://schemas.openxmlformats.org/officeDocument/2006/relationships/image" Target="../media/image56.png"/><Relationship Id="rId7" Type="http://schemas.openxmlformats.org/officeDocument/2006/relationships/image" Target="../media/image60.png"/><Relationship Id="rId2" Type="http://schemas.openxmlformats.org/officeDocument/2006/relationships/image" Target="../media/image5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9.png"/><Relationship Id="rId5" Type="http://schemas.openxmlformats.org/officeDocument/2006/relationships/image" Target="../media/image58.png"/><Relationship Id="rId4" Type="http://schemas.openxmlformats.org/officeDocument/2006/relationships/image" Target="../media/image57.png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8.png"/><Relationship Id="rId3" Type="http://schemas.openxmlformats.org/officeDocument/2006/relationships/image" Target="../media/image63.png"/><Relationship Id="rId7" Type="http://schemas.openxmlformats.org/officeDocument/2006/relationships/image" Target="../media/image67.png"/><Relationship Id="rId2" Type="http://schemas.openxmlformats.org/officeDocument/2006/relationships/image" Target="../media/image6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6.png"/><Relationship Id="rId5" Type="http://schemas.openxmlformats.org/officeDocument/2006/relationships/image" Target="../media/image65.png"/><Relationship Id="rId4" Type="http://schemas.openxmlformats.org/officeDocument/2006/relationships/image" Target="../media/image64.png"/><Relationship Id="rId9" Type="http://schemas.openxmlformats.org/officeDocument/2006/relationships/image" Target="../media/image69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13" Type="http://schemas.openxmlformats.org/officeDocument/2006/relationships/image" Target="../media/image14.pn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12" Type="http://schemas.openxmlformats.org/officeDocument/2006/relationships/image" Target="../media/image13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11" Type="http://schemas.openxmlformats.org/officeDocument/2006/relationships/image" Target="../media/image12.png"/><Relationship Id="rId5" Type="http://schemas.openxmlformats.org/officeDocument/2006/relationships/image" Target="../media/image6.png"/><Relationship Id="rId10" Type="http://schemas.openxmlformats.org/officeDocument/2006/relationships/image" Target="../media/image11.png"/><Relationship Id="rId4" Type="http://schemas.openxmlformats.org/officeDocument/2006/relationships/image" Target="../media/image5.png"/><Relationship Id="rId9" Type="http://schemas.openxmlformats.org/officeDocument/2006/relationships/image" Target="../media/image10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84910" y="1476820"/>
            <a:ext cx="7175500" cy="1343025"/>
          </a:xfrm>
          <a:prstGeom prst="rect">
            <a:avLst/>
          </a:prstGeom>
        </p:spPr>
        <p:txBody>
          <a:bodyPr vert="horz" wrap="square" lIns="0" tIns="8572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675"/>
              </a:spcBef>
            </a:pPr>
            <a:r>
              <a:rPr sz="2400" b="1" spc="-15" dirty="0" err="1">
                <a:solidFill>
                  <a:srgbClr val="003399"/>
                </a:solidFill>
                <a:latin typeface="Arial"/>
                <a:cs typeface="Arial"/>
              </a:rPr>
              <a:t>Алгоритм</a:t>
            </a:r>
            <a:r>
              <a:rPr sz="2400" b="1" spc="15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2400" b="1" spc="-15" dirty="0" err="1" smtClean="0">
                <a:solidFill>
                  <a:srgbClr val="003399"/>
                </a:solidFill>
                <a:latin typeface="Arial"/>
                <a:cs typeface="Arial"/>
              </a:rPr>
              <a:t>целей</a:t>
            </a:r>
            <a:r>
              <a:rPr lang="ru-RU" sz="2400" b="1" spc="-15" dirty="0" smtClean="0">
                <a:solidFill>
                  <a:srgbClr val="003399"/>
                </a:solidFill>
                <a:latin typeface="Arial"/>
                <a:cs typeface="Arial"/>
              </a:rPr>
              <a:t> и </a:t>
            </a:r>
            <a:r>
              <a:rPr sz="2400" b="1" spc="-25" dirty="0" err="1" smtClean="0">
                <a:solidFill>
                  <a:srgbClr val="003399"/>
                </a:solidFill>
                <a:latin typeface="Arial"/>
                <a:cs typeface="Arial"/>
              </a:rPr>
              <a:t>задач</a:t>
            </a:r>
            <a:endParaRPr sz="2400" dirty="0">
              <a:latin typeface="Arial"/>
              <a:cs typeface="Arial"/>
            </a:endParaRPr>
          </a:p>
          <a:p>
            <a:pPr algn="ctr">
              <a:lnSpc>
                <a:spcPct val="100000"/>
              </a:lnSpc>
              <a:spcBef>
                <a:spcPts val="580"/>
              </a:spcBef>
            </a:pPr>
            <a:r>
              <a:rPr sz="2400" b="1" spc="-5" dirty="0">
                <a:solidFill>
                  <a:srgbClr val="003399"/>
                </a:solidFill>
                <a:latin typeface="Arial"/>
                <a:cs typeface="Arial"/>
              </a:rPr>
              <a:t>программы</a:t>
            </a:r>
            <a:r>
              <a:rPr sz="2400" b="1" spc="-30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2400" b="1" dirty="0">
                <a:solidFill>
                  <a:srgbClr val="003399"/>
                </a:solidFill>
                <a:latin typeface="Arial"/>
                <a:cs typeface="Arial"/>
              </a:rPr>
              <a:t>и</a:t>
            </a:r>
            <a:r>
              <a:rPr sz="2400" b="1" spc="-15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2400" b="1" spc="-40" dirty="0">
                <a:solidFill>
                  <a:srgbClr val="003399"/>
                </a:solidFill>
                <a:latin typeface="Arial"/>
                <a:cs typeface="Arial"/>
              </a:rPr>
              <a:t>результатов</a:t>
            </a:r>
            <a:r>
              <a:rPr sz="2400" b="1" spc="30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2400" b="1" spc="-10" dirty="0">
                <a:solidFill>
                  <a:srgbClr val="003399"/>
                </a:solidFill>
                <a:latin typeface="Arial"/>
                <a:cs typeface="Arial"/>
              </a:rPr>
              <a:t>обучения</a:t>
            </a:r>
            <a:endParaRPr sz="2400" dirty="0">
              <a:latin typeface="Arial"/>
              <a:cs typeface="Arial"/>
            </a:endParaRPr>
          </a:p>
          <a:p>
            <a:pPr algn="ctr">
              <a:lnSpc>
                <a:spcPct val="100000"/>
              </a:lnSpc>
              <a:spcBef>
                <a:spcPts val="575"/>
              </a:spcBef>
            </a:pPr>
            <a:r>
              <a:rPr sz="2400" b="1" i="1" dirty="0">
                <a:solidFill>
                  <a:srgbClr val="7E7E7E"/>
                </a:solidFill>
                <a:latin typeface="Arial"/>
                <a:cs typeface="Arial"/>
              </a:rPr>
              <a:t>(на</a:t>
            </a:r>
            <a:r>
              <a:rPr sz="2400" b="1" i="1" spc="-40" dirty="0">
                <a:solidFill>
                  <a:srgbClr val="7E7E7E"/>
                </a:solidFill>
                <a:latin typeface="Arial"/>
                <a:cs typeface="Arial"/>
              </a:rPr>
              <a:t> </a:t>
            </a:r>
            <a:r>
              <a:rPr sz="2400" b="1" i="1" spc="-15" dirty="0">
                <a:solidFill>
                  <a:srgbClr val="7E7E7E"/>
                </a:solidFill>
                <a:latin typeface="Arial"/>
                <a:cs typeface="Arial"/>
              </a:rPr>
              <a:t>основе </a:t>
            </a:r>
            <a:r>
              <a:rPr sz="2400" b="1" i="1" spc="-5" dirty="0">
                <a:solidFill>
                  <a:srgbClr val="7E7E7E"/>
                </a:solidFill>
                <a:latin typeface="Arial"/>
                <a:cs typeface="Arial"/>
              </a:rPr>
              <a:t>таксономии</a:t>
            </a:r>
            <a:r>
              <a:rPr sz="2400" b="1" i="1" spc="-25" dirty="0">
                <a:solidFill>
                  <a:srgbClr val="7E7E7E"/>
                </a:solidFill>
                <a:latin typeface="Arial"/>
                <a:cs typeface="Arial"/>
              </a:rPr>
              <a:t> </a:t>
            </a:r>
            <a:r>
              <a:rPr sz="2400" b="1" i="1" dirty="0">
                <a:solidFill>
                  <a:srgbClr val="7E7E7E"/>
                </a:solidFill>
                <a:latin typeface="Arial"/>
                <a:cs typeface="Arial"/>
              </a:rPr>
              <a:t>Б.</a:t>
            </a:r>
            <a:r>
              <a:rPr sz="2400" b="1" i="1" spc="-10" dirty="0">
                <a:solidFill>
                  <a:srgbClr val="7E7E7E"/>
                </a:solidFill>
                <a:latin typeface="Arial"/>
                <a:cs typeface="Arial"/>
              </a:rPr>
              <a:t> </a:t>
            </a:r>
            <a:r>
              <a:rPr sz="2400" b="1" i="1" spc="-5" dirty="0">
                <a:solidFill>
                  <a:srgbClr val="7E7E7E"/>
                </a:solidFill>
                <a:latin typeface="Arial"/>
                <a:cs typeface="Arial"/>
              </a:rPr>
              <a:t>Блума)</a:t>
            </a:r>
            <a:endParaRPr sz="2400" dirty="0">
              <a:latin typeface="Arial"/>
              <a:cs typeface="Arial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22860" rIns="0" bIns="0" rtlCol="0">
            <a:spAutoFit/>
          </a:bodyPr>
          <a:lstStyle/>
          <a:p>
            <a:pPr marL="99695">
              <a:lnSpc>
                <a:spcPct val="100000"/>
              </a:lnSpc>
              <a:spcBef>
                <a:spcPts val="180"/>
              </a:spcBef>
            </a:pPr>
            <a:fld id="{81D60167-4931-47E6-BA6A-407CBD079E47}" type="slidenum">
              <a:rPr spc="-5" dirty="0">
                <a:solidFill>
                  <a:srgbClr val="000000"/>
                </a:solidFill>
              </a:rPr>
              <a:t>1</a:t>
            </a:fld>
            <a:endParaRPr spc="-5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430782" y="106502"/>
            <a:ext cx="6286500" cy="4424299"/>
          </a:xfrm>
          <a:prstGeom prst="rect">
            <a:avLst/>
          </a:prstGeom>
        </p:spPr>
      </p:pic>
      <p:sp>
        <p:nvSpPr>
          <p:cNvPr id="3" name="object 3"/>
          <p:cNvSpPr txBox="1"/>
          <p:nvPr/>
        </p:nvSpPr>
        <p:spPr>
          <a:xfrm>
            <a:off x="8257667" y="4831950"/>
            <a:ext cx="204470" cy="153670"/>
          </a:xfrm>
          <a:prstGeom prst="rect">
            <a:avLst/>
          </a:prstGeom>
        </p:spPr>
        <p:txBody>
          <a:bodyPr vert="horz" wrap="square" lIns="0" tIns="190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sz="900" spc="-5" dirty="0">
                <a:latin typeface="Microsoft Sans Serif"/>
                <a:cs typeface="Microsoft Sans Serif"/>
              </a:rPr>
              <a:t>10</a:t>
            </a:fld>
            <a:endParaRPr sz="900">
              <a:latin typeface="Microsoft Sans Serif"/>
              <a:cs typeface="Microsoft Sans Serif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301369" y="63842"/>
            <a:ext cx="6548374" cy="4702175"/>
          </a:xfrm>
          <a:prstGeom prst="rect">
            <a:avLst/>
          </a:prstGeom>
        </p:spPr>
      </p:pic>
      <p:sp>
        <p:nvSpPr>
          <p:cNvPr id="3" name="object 3"/>
          <p:cNvSpPr txBox="1"/>
          <p:nvPr/>
        </p:nvSpPr>
        <p:spPr>
          <a:xfrm>
            <a:off x="8257667" y="4831950"/>
            <a:ext cx="204470" cy="153670"/>
          </a:xfrm>
          <a:prstGeom prst="rect">
            <a:avLst/>
          </a:prstGeom>
        </p:spPr>
        <p:txBody>
          <a:bodyPr vert="horz" wrap="square" lIns="0" tIns="190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sz="900" spc="-5" dirty="0">
                <a:latin typeface="Microsoft Sans Serif"/>
                <a:cs typeface="Microsoft Sans Serif"/>
              </a:rPr>
              <a:t>11</a:t>
            </a:fld>
            <a:endParaRPr sz="900">
              <a:latin typeface="Microsoft Sans Serif"/>
              <a:cs typeface="Microsoft Sans Serif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357375" y="110134"/>
            <a:ext cx="6429375" cy="4664075"/>
          </a:xfrm>
          <a:prstGeom prst="rect">
            <a:avLst/>
          </a:prstGeom>
        </p:spPr>
      </p:pic>
      <p:sp>
        <p:nvSpPr>
          <p:cNvPr id="3" name="object 3"/>
          <p:cNvSpPr txBox="1"/>
          <p:nvPr/>
        </p:nvSpPr>
        <p:spPr>
          <a:xfrm>
            <a:off x="8257667" y="4831950"/>
            <a:ext cx="204470" cy="153670"/>
          </a:xfrm>
          <a:prstGeom prst="rect">
            <a:avLst/>
          </a:prstGeom>
        </p:spPr>
        <p:txBody>
          <a:bodyPr vert="horz" wrap="square" lIns="0" tIns="190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sz="900" spc="-5" dirty="0">
                <a:latin typeface="Microsoft Sans Serif"/>
                <a:cs typeface="Microsoft Sans Serif"/>
              </a:rPr>
              <a:t>12</a:t>
            </a:fld>
            <a:endParaRPr sz="900">
              <a:latin typeface="Microsoft Sans Serif"/>
              <a:cs typeface="Microsoft Sans Serif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400047" y="170002"/>
            <a:ext cx="6357874" cy="4495800"/>
          </a:xfrm>
          <a:prstGeom prst="rect">
            <a:avLst/>
          </a:prstGeom>
        </p:spPr>
      </p:pic>
      <p:sp>
        <p:nvSpPr>
          <p:cNvPr id="3" name="object 3"/>
          <p:cNvSpPr txBox="1"/>
          <p:nvPr/>
        </p:nvSpPr>
        <p:spPr>
          <a:xfrm>
            <a:off x="8257667" y="4831950"/>
            <a:ext cx="204470" cy="153670"/>
          </a:xfrm>
          <a:prstGeom prst="rect">
            <a:avLst/>
          </a:prstGeom>
        </p:spPr>
        <p:txBody>
          <a:bodyPr vert="horz" wrap="square" lIns="0" tIns="190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sz="900" spc="-5" dirty="0">
                <a:latin typeface="Microsoft Sans Serif"/>
                <a:cs typeface="Microsoft Sans Serif"/>
              </a:rPr>
              <a:t>13</a:t>
            </a:fld>
            <a:endParaRPr sz="900">
              <a:latin typeface="Microsoft Sans Serif"/>
              <a:cs typeface="Microsoft Sans Serif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245539" y="193154"/>
            <a:ext cx="6643624" cy="4470400"/>
          </a:xfrm>
          <a:prstGeom prst="rect">
            <a:avLst/>
          </a:prstGeom>
        </p:spPr>
      </p:pic>
      <p:sp>
        <p:nvSpPr>
          <p:cNvPr id="3" name="object 3"/>
          <p:cNvSpPr txBox="1"/>
          <p:nvPr/>
        </p:nvSpPr>
        <p:spPr>
          <a:xfrm>
            <a:off x="8257667" y="4831950"/>
            <a:ext cx="204470" cy="153670"/>
          </a:xfrm>
          <a:prstGeom prst="rect">
            <a:avLst/>
          </a:prstGeom>
        </p:spPr>
        <p:txBody>
          <a:bodyPr vert="horz" wrap="square" lIns="0" tIns="190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sz="900" spc="-5" dirty="0">
                <a:latin typeface="Microsoft Sans Serif"/>
                <a:cs typeface="Microsoft Sans Serif"/>
              </a:rPr>
              <a:t>14</a:t>
            </a:fld>
            <a:endParaRPr sz="900">
              <a:latin typeface="Microsoft Sans Serif"/>
              <a:cs typeface="Microsoft Sans Serif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455927" y="86982"/>
            <a:ext cx="6253099" cy="4714875"/>
          </a:xfrm>
          <a:prstGeom prst="rect">
            <a:avLst/>
          </a:prstGeom>
        </p:spPr>
      </p:pic>
      <p:sp>
        <p:nvSpPr>
          <p:cNvPr id="3" name="object 3"/>
          <p:cNvSpPr txBox="1"/>
          <p:nvPr/>
        </p:nvSpPr>
        <p:spPr>
          <a:xfrm>
            <a:off x="8257667" y="4831950"/>
            <a:ext cx="204470" cy="153670"/>
          </a:xfrm>
          <a:prstGeom prst="rect">
            <a:avLst/>
          </a:prstGeom>
        </p:spPr>
        <p:txBody>
          <a:bodyPr vert="horz" wrap="square" lIns="0" tIns="190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sz="900" spc="-5" dirty="0">
                <a:latin typeface="Microsoft Sans Serif"/>
                <a:cs typeface="Microsoft Sans Serif"/>
              </a:rPr>
              <a:t>15</a:t>
            </a:fld>
            <a:endParaRPr sz="900">
              <a:latin typeface="Microsoft Sans Serif"/>
              <a:cs typeface="Microsoft Sans Serif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520315" marR="5080" indent="-2066925">
              <a:lnSpc>
                <a:spcPct val="100000"/>
              </a:lnSpc>
              <a:spcBef>
                <a:spcPts val="100"/>
              </a:spcBef>
            </a:pPr>
            <a:r>
              <a:rPr sz="1800" b="0" spc="-30" dirty="0">
                <a:latin typeface="Microsoft Sans Serif"/>
                <a:cs typeface="Microsoft Sans Serif"/>
              </a:rPr>
              <a:t>Формулировка</a:t>
            </a:r>
            <a:r>
              <a:rPr sz="1800" b="0" spc="20" dirty="0">
                <a:latin typeface="Microsoft Sans Serif"/>
                <a:cs typeface="Microsoft Sans Serif"/>
              </a:rPr>
              <a:t> </a:t>
            </a:r>
            <a:r>
              <a:rPr sz="1800" b="0" spc="-20" dirty="0">
                <a:latin typeface="Microsoft Sans Serif"/>
                <a:cs typeface="Microsoft Sans Serif"/>
              </a:rPr>
              <a:t>заданий</a:t>
            </a:r>
            <a:r>
              <a:rPr sz="1800" b="0" spc="25" dirty="0">
                <a:latin typeface="Microsoft Sans Serif"/>
                <a:cs typeface="Microsoft Sans Serif"/>
              </a:rPr>
              <a:t> </a:t>
            </a:r>
            <a:r>
              <a:rPr sz="1800" b="0" spc="5" dirty="0">
                <a:latin typeface="Microsoft Sans Serif"/>
                <a:cs typeface="Microsoft Sans Serif"/>
              </a:rPr>
              <a:t>для</a:t>
            </a:r>
            <a:r>
              <a:rPr sz="1800" b="0" spc="15" dirty="0">
                <a:latin typeface="Microsoft Sans Serif"/>
                <a:cs typeface="Microsoft Sans Serif"/>
              </a:rPr>
              <a:t> </a:t>
            </a:r>
            <a:r>
              <a:rPr sz="1800" b="0" spc="-30" dirty="0">
                <a:latin typeface="Microsoft Sans Serif"/>
                <a:cs typeface="Microsoft Sans Serif"/>
              </a:rPr>
              <a:t>оценки</a:t>
            </a:r>
            <a:r>
              <a:rPr sz="1800" b="0" spc="25" dirty="0">
                <a:latin typeface="Microsoft Sans Serif"/>
                <a:cs typeface="Microsoft Sans Serif"/>
              </a:rPr>
              <a:t> </a:t>
            </a:r>
            <a:r>
              <a:rPr sz="1800" b="0" spc="-40" dirty="0">
                <a:latin typeface="Microsoft Sans Serif"/>
                <a:cs typeface="Microsoft Sans Serif"/>
              </a:rPr>
              <a:t>результатов</a:t>
            </a:r>
            <a:r>
              <a:rPr sz="1800" b="0" spc="60" dirty="0">
                <a:latin typeface="Microsoft Sans Serif"/>
                <a:cs typeface="Microsoft Sans Serif"/>
              </a:rPr>
              <a:t> </a:t>
            </a:r>
            <a:r>
              <a:rPr sz="1800" b="0" spc="-20" dirty="0">
                <a:latin typeface="Microsoft Sans Serif"/>
                <a:cs typeface="Microsoft Sans Serif"/>
              </a:rPr>
              <a:t>обучения</a:t>
            </a:r>
            <a:r>
              <a:rPr sz="1800" b="0" spc="35" dirty="0">
                <a:latin typeface="Microsoft Sans Serif"/>
                <a:cs typeface="Microsoft Sans Serif"/>
              </a:rPr>
              <a:t> </a:t>
            </a:r>
            <a:r>
              <a:rPr sz="1800" b="0" dirty="0">
                <a:latin typeface="Microsoft Sans Serif"/>
                <a:cs typeface="Microsoft Sans Serif"/>
              </a:rPr>
              <a:t>с</a:t>
            </a:r>
            <a:r>
              <a:rPr sz="1800" b="0" spc="25" dirty="0">
                <a:latin typeface="Microsoft Sans Serif"/>
                <a:cs typeface="Microsoft Sans Serif"/>
              </a:rPr>
              <a:t> </a:t>
            </a:r>
            <a:r>
              <a:rPr sz="1800" b="0" spc="-35" dirty="0">
                <a:latin typeface="Microsoft Sans Serif"/>
                <a:cs typeface="Microsoft Sans Serif"/>
              </a:rPr>
              <a:t>учетом </a:t>
            </a:r>
            <a:r>
              <a:rPr sz="1800" b="0" spc="-459" dirty="0">
                <a:latin typeface="Microsoft Sans Serif"/>
                <a:cs typeface="Microsoft Sans Serif"/>
              </a:rPr>
              <a:t> </a:t>
            </a:r>
            <a:r>
              <a:rPr sz="1800" b="0" spc="-15" dirty="0">
                <a:latin typeface="Microsoft Sans Serif"/>
                <a:cs typeface="Microsoft Sans Serif"/>
              </a:rPr>
              <a:t>уровня</a:t>
            </a:r>
            <a:r>
              <a:rPr sz="1800" b="0" spc="40" dirty="0">
                <a:latin typeface="Microsoft Sans Serif"/>
                <a:cs typeface="Microsoft Sans Serif"/>
              </a:rPr>
              <a:t> </a:t>
            </a:r>
            <a:r>
              <a:rPr sz="1800" b="0" spc="-5" dirty="0">
                <a:latin typeface="Microsoft Sans Serif"/>
                <a:cs typeface="Microsoft Sans Serif"/>
              </a:rPr>
              <a:t>мышления</a:t>
            </a:r>
            <a:r>
              <a:rPr sz="1800" b="0" spc="35" dirty="0">
                <a:latin typeface="Microsoft Sans Serif"/>
                <a:cs typeface="Microsoft Sans Serif"/>
              </a:rPr>
              <a:t> </a:t>
            </a:r>
            <a:r>
              <a:rPr sz="1800" b="0" dirty="0">
                <a:latin typeface="Microsoft Sans Serif"/>
                <a:cs typeface="Microsoft Sans Serif"/>
              </a:rPr>
              <a:t>(Б.</a:t>
            </a:r>
            <a:r>
              <a:rPr sz="1800" b="0" spc="15" dirty="0">
                <a:latin typeface="Microsoft Sans Serif"/>
                <a:cs typeface="Microsoft Sans Serif"/>
              </a:rPr>
              <a:t> </a:t>
            </a:r>
            <a:r>
              <a:rPr sz="1800" b="0" spc="-25" dirty="0">
                <a:latin typeface="Microsoft Sans Serif"/>
                <a:cs typeface="Microsoft Sans Serif"/>
              </a:rPr>
              <a:t>Блум)</a:t>
            </a:r>
            <a:endParaRPr sz="1800">
              <a:latin typeface="Microsoft Sans Serif"/>
              <a:cs typeface="Microsoft Sans Serif"/>
            </a:endParaRPr>
          </a:p>
        </p:txBody>
      </p:sp>
      <p:grpSp>
        <p:nvGrpSpPr>
          <p:cNvPr id="3" name="object 3"/>
          <p:cNvGrpSpPr/>
          <p:nvPr/>
        </p:nvGrpSpPr>
        <p:grpSpPr>
          <a:xfrm>
            <a:off x="397763" y="810768"/>
            <a:ext cx="5942330" cy="581025"/>
            <a:chOff x="397763" y="810768"/>
            <a:chExt cx="5942330" cy="581025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397763" y="842772"/>
              <a:ext cx="5942076" cy="548639"/>
            </a:xfrm>
            <a:prstGeom prst="rect">
              <a:avLst/>
            </a:prstGeom>
          </p:spPr>
        </p:pic>
        <p:pic>
          <p:nvPicPr>
            <p:cNvPr id="5" name="object 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22731" y="810768"/>
              <a:ext cx="5748528" cy="551688"/>
            </a:xfrm>
            <a:prstGeom prst="rect">
              <a:avLst/>
            </a:prstGeom>
          </p:spPr>
        </p:pic>
        <p:pic>
          <p:nvPicPr>
            <p:cNvPr id="6" name="object 6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403491" y="828675"/>
              <a:ext cx="5929249" cy="536575"/>
            </a:xfrm>
            <a:prstGeom prst="rect">
              <a:avLst/>
            </a:prstGeom>
          </p:spPr>
        </p:pic>
      </p:grpSp>
      <p:sp>
        <p:nvSpPr>
          <p:cNvPr id="7" name="object 7"/>
          <p:cNvSpPr txBox="1"/>
          <p:nvPr/>
        </p:nvSpPr>
        <p:spPr>
          <a:xfrm>
            <a:off x="403491" y="828675"/>
            <a:ext cx="5929630" cy="536575"/>
          </a:xfrm>
          <a:prstGeom prst="rect">
            <a:avLst/>
          </a:prstGeom>
          <a:ln w="9525">
            <a:solidFill>
              <a:srgbClr val="B6DCDF"/>
            </a:solidFill>
          </a:ln>
        </p:spPr>
        <p:txBody>
          <a:bodyPr vert="horz" wrap="square" lIns="0" tIns="19685" rIns="0" bIns="0" rtlCol="0">
            <a:spAutoFit/>
          </a:bodyPr>
          <a:lstStyle/>
          <a:p>
            <a:pPr marL="1300480" marR="235585" indent="-1057910">
              <a:lnSpc>
                <a:spcPct val="100000"/>
              </a:lnSpc>
              <a:spcBef>
                <a:spcPts val="155"/>
              </a:spcBef>
            </a:pPr>
            <a:r>
              <a:rPr sz="1600" b="1" u="heavy" spc="-5" dirty="0">
                <a:solidFill>
                  <a:srgbClr val="003399"/>
                </a:solidFill>
                <a:uFill>
                  <a:solidFill>
                    <a:srgbClr val="003399"/>
                  </a:solidFill>
                </a:uFill>
                <a:latin typeface="Arial"/>
                <a:cs typeface="Arial"/>
              </a:rPr>
              <a:t>1. </a:t>
            </a:r>
            <a:r>
              <a:rPr sz="1600" b="1" u="heavy" spc="-20" dirty="0">
                <a:solidFill>
                  <a:srgbClr val="003399"/>
                </a:solidFill>
                <a:uFill>
                  <a:solidFill>
                    <a:srgbClr val="003399"/>
                  </a:solidFill>
                </a:uFill>
                <a:latin typeface="Arial"/>
                <a:cs typeface="Arial"/>
              </a:rPr>
              <a:t>ЗНАНИЕ</a:t>
            </a:r>
            <a:r>
              <a:rPr sz="1600" b="1" u="heavy" spc="-15" dirty="0">
                <a:solidFill>
                  <a:srgbClr val="003399"/>
                </a:solidFill>
                <a:uFill>
                  <a:solidFill>
                    <a:srgbClr val="003399"/>
                  </a:solidFill>
                </a:uFill>
                <a:latin typeface="Arial"/>
                <a:cs typeface="Arial"/>
              </a:rPr>
              <a:t> </a:t>
            </a:r>
            <a:r>
              <a:rPr sz="1600" spc="415" dirty="0">
                <a:latin typeface="Microsoft Sans Serif"/>
                <a:cs typeface="Microsoft Sans Serif"/>
              </a:rPr>
              <a:t>– </a:t>
            </a:r>
            <a:r>
              <a:rPr sz="1600" spc="-10" dirty="0">
                <a:latin typeface="Microsoft Sans Serif"/>
                <a:cs typeface="Microsoft Sans Serif"/>
              </a:rPr>
              <a:t>способность </a:t>
            </a:r>
            <a:r>
              <a:rPr sz="1600" spc="-25" dirty="0">
                <a:latin typeface="Microsoft Sans Serif"/>
                <a:cs typeface="Microsoft Sans Serif"/>
              </a:rPr>
              <a:t>запомнить </a:t>
            </a:r>
            <a:r>
              <a:rPr sz="1600" dirty="0">
                <a:latin typeface="Microsoft Sans Serif"/>
                <a:cs typeface="Microsoft Sans Serif"/>
              </a:rPr>
              <a:t>или </a:t>
            </a:r>
            <a:r>
              <a:rPr sz="1600" spc="-15" dirty="0">
                <a:latin typeface="Microsoft Sans Serif"/>
                <a:cs typeface="Microsoft Sans Serif"/>
              </a:rPr>
              <a:t>воспроизвести </a:t>
            </a:r>
            <a:r>
              <a:rPr sz="1600" spc="-409" dirty="0">
                <a:latin typeface="Microsoft Sans Serif"/>
                <a:cs typeface="Microsoft Sans Serif"/>
              </a:rPr>
              <a:t> </a:t>
            </a:r>
            <a:r>
              <a:rPr sz="1600" spc="-20" dirty="0">
                <a:latin typeface="Microsoft Sans Serif"/>
                <a:cs typeface="Microsoft Sans Serif"/>
              </a:rPr>
              <a:t>факты,</a:t>
            </a:r>
            <a:r>
              <a:rPr sz="1600" spc="25" dirty="0">
                <a:latin typeface="Microsoft Sans Serif"/>
                <a:cs typeface="Microsoft Sans Serif"/>
              </a:rPr>
              <a:t> </a:t>
            </a:r>
            <a:r>
              <a:rPr sz="1600" spc="-15" dirty="0">
                <a:latin typeface="Microsoft Sans Serif"/>
                <a:cs typeface="Microsoft Sans Serif"/>
              </a:rPr>
              <a:t>не</a:t>
            </a:r>
            <a:r>
              <a:rPr sz="1600" spc="40" dirty="0">
                <a:latin typeface="Microsoft Sans Serif"/>
                <a:cs typeface="Microsoft Sans Serif"/>
              </a:rPr>
              <a:t> </a:t>
            </a:r>
            <a:r>
              <a:rPr sz="1600" spc="-25" dirty="0">
                <a:latin typeface="Microsoft Sans Serif"/>
                <a:cs typeface="Microsoft Sans Serif"/>
              </a:rPr>
              <a:t>обязательно</a:t>
            </a:r>
            <a:r>
              <a:rPr sz="1600" spc="40" dirty="0">
                <a:latin typeface="Microsoft Sans Serif"/>
                <a:cs typeface="Microsoft Sans Serif"/>
              </a:rPr>
              <a:t> </a:t>
            </a:r>
            <a:r>
              <a:rPr sz="1600" spc="-20" dirty="0">
                <a:latin typeface="Microsoft Sans Serif"/>
                <a:cs typeface="Microsoft Sans Serif"/>
              </a:rPr>
              <a:t>понимая</a:t>
            </a:r>
            <a:r>
              <a:rPr sz="1600" spc="50" dirty="0">
                <a:latin typeface="Microsoft Sans Serif"/>
                <a:cs typeface="Microsoft Sans Serif"/>
              </a:rPr>
              <a:t> </a:t>
            </a:r>
            <a:r>
              <a:rPr sz="1600" spc="-5" dirty="0">
                <a:latin typeface="Microsoft Sans Serif"/>
                <a:cs typeface="Microsoft Sans Serif"/>
              </a:rPr>
              <a:t>их</a:t>
            </a:r>
            <a:endParaRPr sz="1600">
              <a:latin typeface="Microsoft Sans Serif"/>
              <a:cs typeface="Microsoft Sans Serif"/>
            </a:endParaRPr>
          </a:p>
        </p:txBody>
      </p:sp>
      <p:grpSp>
        <p:nvGrpSpPr>
          <p:cNvPr id="8" name="object 8"/>
          <p:cNvGrpSpPr/>
          <p:nvPr/>
        </p:nvGrpSpPr>
        <p:grpSpPr>
          <a:xfrm>
            <a:off x="398729" y="1362519"/>
            <a:ext cx="3538220" cy="1028700"/>
            <a:chOff x="398729" y="1362519"/>
            <a:chExt cx="3538220" cy="1028700"/>
          </a:xfrm>
        </p:grpSpPr>
        <p:pic>
          <p:nvPicPr>
            <p:cNvPr id="9" name="object 9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423671" y="1386840"/>
              <a:ext cx="3512820" cy="1004316"/>
            </a:xfrm>
            <a:prstGeom prst="rect">
              <a:avLst/>
            </a:prstGeom>
          </p:spPr>
        </p:pic>
        <p:pic>
          <p:nvPicPr>
            <p:cNvPr id="10" name="object 10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403491" y="1367282"/>
              <a:ext cx="3500488" cy="990091"/>
            </a:xfrm>
            <a:prstGeom prst="rect">
              <a:avLst/>
            </a:prstGeom>
          </p:spPr>
        </p:pic>
        <p:sp>
          <p:nvSpPr>
            <p:cNvPr id="11" name="object 11"/>
            <p:cNvSpPr/>
            <p:nvPr/>
          </p:nvSpPr>
          <p:spPr>
            <a:xfrm>
              <a:off x="403491" y="1367282"/>
              <a:ext cx="3500754" cy="990600"/>
            </a:xfrm>
            <a:custGeom>
              <a:avLst/>
              <a:gdLst/>
              <a:ahLst/>
              <a:cxnLst/>
              <a:rect l="l" t="t" r="r" b="b"/>
              <a:pathLst>
                <a:path w="3500754" h="990600">
                  <a:moveTo>
                    <a:pt x="0" y="178942"/>
                  </a:moveTo>
                  <a:lnTo>
                    <a:pt x="2041893" y="178942"/>
                  </a:lnTo>
                  <a:lnTo>
                    <a:pt x="2748521" y="0"/>
                  </a:lnTo>
                  <a:lnTo>
                    <a:pt x="2917050" y="178942"/>
                  </a:lnTo>
                  <a:lnTo>
                    <a:pt x="3500488" y="178942"/>
                  </a:lnTo>
                  <a:lnTo>
                    <a:pt x="3500488" y="314197"/>
                  </a:lnTo>
                  <a:lnTo>
                    <a:pt x="3500488" y="516889"/>
                  </a:lnTo>
                  <a:lnTo>
                    <a:pt x="3500488" y="990091"/>
                  </a:lnTo>
                  <a:lnTo>
                    <a:pt x="2917050" y="990091"/>
                  </a:lnTo>
                  <a:lnTo>
                    <a:pt x="2041893" y="990091"/>
                  </a:lnTo>
                  <a:lnTo>
                    <a:pt x="0" y="990091"/>
                  </a:lnTo>
                  <a:lnTo>
                    <a:pt x="0" y="516889"/>
                  </a:lnTo>
                  <a:lnTo>
                    <a:pt x="0" y="314197"/>
                  </a:lnTo>
                  <a:lnTo>
                    <a:pt x="0" y="178942"/>
                  </a:lnTo>
                  <a:close/>
                </a:path>
              </a:pathLst>
            </a:custGeom>
            <a:ln w="9525">
              <a:solidFill>
                <a:srgbClr val="FFCC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2" name="object 12"/>
          <p:cNvSpPr txBox="1"/>
          <p:nvPr/>
        </p:nvSpPr>
        <p:spPr>
          <a:xfrm>
            <a:off x="649020" y="1569211"/>
            <a:ext cx="3007360" cy="7569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0" marR="5080" indent="-114300">
              <a:lnSpc>
                <a:spcPct val="100000"/>
              </a:lnSpc>
              <a:spcBef>
                <a:spcPts val="95"/>
              </a:spcBef>
            </a:pPr>
            <a:r>
              <a:rPr sz="1600" u="heavy" spc="-15" dirty="0">
                <a:uFill>
                  <a:solidFill>
                    <a:srgbClr val="000000"/>
                  </a:solidFill>
                </a:uFill>
                <a:latin typeface="Microsoft Sans Serif"/>
                <a:cs typeface="Microsoft Sans Serif"/>
              </a:rPr>
              <a:t>Активные</a:t>
            </a:r>
            <a:r>
              <a:rPr sz="1600" u="heavy" spc="15" dirty="0">
                <a:uFill>
                  <a:solidFill>
                    <a:srgbClr val="000000"/>
                  </a:solidFill>
                </a:uFill>
                <a:latin typeface="Microsoft Sans Serif"/>
                <a:cs typeface="Microsoft Sans Serif"/>
              </a:rPr>
              <a:t> </a:t>
            </a:r>
            <a:r>
              <a:rPr sz="1600" u="heavy" spc="-20" dirty="0">
                <a:uFill>
                  <a:solidFill>
                    <a:srgbClr val="000000"/>
                  </a:solidFill>
                </a:uFill>
                <a:latin typeface="Microsoft Sans Serif"/>
                <a:cs typeface="Microsoft Sans Serif"/>
              </a:rPr>
              <a:t>глаголы:</a:t>
            </a:r>
            <a:r>
              <a:rPr sz="1600" u="heavy" spc="5" dirty="0">
                <a:uFill>
                  <a:solidFill>
                    <a:srgbClr val="000000"/>
                  </a:solidFill>
                </a:uFill>
                <a:latin typeface="Microsoft Sans Serif"/>
                <a:cs typeface="Microsoft Sans Serif"/>
              </a:rPr>
              <a:t> </a:t>
            </a:r>
            <a:r>
              <a:rPr sz="1600" u="heavy" spc="-15" dirty="0">
                <a:uFill>
                  <a:solidFill>
                    <a:srgbClr val="000000"/>
                  </a:solidFill>
                </a:uFill>
                <a:latin typeface="Microsoft Sans Serif"/>
                <a:cs typeface="Microsoft Sans Serif"/>
              </a:rPr>
              <a:t>определить, </a:t>
            </a:r>
            <a:r>
              <a:rPr sz="1600" spc="-409" dirty="0">
                <a:latin typeface="Microsoft Sans Serif"/>
                <a:cs typeface="Microsoft Sans Serif"/>
              </a:rPr>
              <a:t> </a:t>
            </a:r>
            <a:r>
              <a:rPr sz="1600" u="heavy" spc="-15" dirty="0">
                <a:uFill>
                  <a:solidFill>
                    <a:srgbClr val="000000"/>
                  </a:solidFill>
                </a:uFill>
                <a:latin typeface="Microsoft Sans Serif"/>
                <a:cs typeface="Microsoft Sans Serif"/>
              </a:rPr>
              <a:t>вспомнить,</a:t>
            </a:r>
            <a:r>
              <a:rPr sz="1600" u="heavy" spc="45" dirty="0">
                <a:uFill>
                  <a:solidFill>
                    <a:srgbClr val="000000"/>
                  </a:solidFill>
                </a:uFill>
                <a:latin typeface="Microsoft Sans Serif"/>
                <a:cs typeface="Microsoft Sans Serif"/>
              </a:rPr>
              <a:t> </a:t>
            </a:r>
            <a:r>
              <a:rPr sz="1600" u="heavy" spc="-15" dirty="0">
                <a:uFill>
                  <a:solidFill>
                    <a:srgbClr val="000000"/>
                  </a:solidFill>
                </a:uFill>
                <a:latin typeface="Microsoft Sans Serif"/>
                <a:cs typeface="Microsoft Sans Serif"/>
              </a:rPr>
              <a:t>дать,</a:t>
            </a:r>
            <a:r>
              <a:rPr sz="1600" u="heavy" spc="30" dirty="0">
                <a:uFill>
                  <a:solidFill>
                    <a:srgbClr val="000000"/>
                  </a:solidFill>
                </a:uFill>
                <a:latin typeface="Microsoft Sans Serif"/>
                <a:cs typeface="Microsoft Sans Serif"/>
              </a:rPr>
              <a:t> </a:t>
            </a:r>
            <a:r>
              <a:rPr sz="1600" u="heavy" spc="-15" dirty="0">
                <a:uFill>
                  <a:solidFill>
                    <a:srgbClr val="000000"/>
                  </a:solidFill>
                </a:uFill>
                <a:latin typeface="Microsoft Sans Serif"/>
                <a:cs typeface="Microsoft Sans Serif"/>
              </a:rPr>
              <a:t>установить, </a:t>
            </a:r>
            <a:r>
              <a:rPr sz="1600" spc="-10" dirty="0">
                <a:latin typeface="Microsoft Sans Serif"/>
                <a:cs typeface="Microsoft Sans Serif"/>
              </a:rPr>
              <a:t> </a:t>
            </a:r>
            <a:r>
              <a:rPr sz="1600" u="heavy" spc="-15" dirty="0">
                <a:uFill>
                  <a:solidFill>
                    <a:srgbClr val="000000"/>
                  </a:solidFill>
                </a:uFill>
                <a:latin typeface="Microsoft Sans Serif"/>
                <a:cs typeface="Microsoft Sans Serif"/>
              </a:rPr>
              <a:t>перечислить,</a:t>
            </a:r>
            <a:r>
              <a:rPr sz="1600" u="heavy" spc="45" dirty="0">
                <a:uFill>
                  <a:solidFill>
                    <a:srgbClr val="000000"/>
                  </a:solidFill>
                </a:uFill>
                <a:latin typeface="Microsoft Sans Serif"/>
                <a:cs typeface="Microsoft Sans Serif"/>
              </a:rPr>
              <a:t> </a:t>
            </a:r>
            <a:r>
              <a:rPr sz="1600" u="heavy" spc="-15" dirty="0">
                <a:uFill>
                  <a:solidFill>
                    <a:srgbClr val="000000"/>
                  </a:solidFill>
                </a:uFill>
                <a:latin typeface="Microsoft Sans Serif"/>
                <a:cs typeface="Microsoft Sans Serif"/>
              </a:rPr>
              <a:t>описать</a:t>
            </a:r>
            <a:r>
              <a:rPr sz="1600" u="heavy" spc="35" dirty="0">
                <a:uFill>
                  <a:solidFill>
                    <a:srgbClr val="000000"/>
                  </a:solidFill>
                </a:uFill>
                <a:latin typeface="Microsoft Sans Serif"/>
                <a:cs typeface="Microsoft Sans Serif"/>
              </a:rPr>
              <a:t> </a:t>
            </a:r>
            <a:r>
              <a:rPr sz="1600" u="heavy" spc="-5" dirty="0">
                <a:uFill>
                  <a:solidFill>
                    <a:srgbClr val="000000"/>
                  </a:solidFill>
                </a:uFill>
                <a:latin typeface="Microsoft Sans Serif"/>
                <a:cs typeface="Microsoft Sans Serif"/>
              </a:rPr>
              <a:t>и</a:t>
            </a:r>
            <a:r>
              <a:rPr sz="1600" u="heavy" spc="35" dirty="0">
                <a:uFill>
                  <a:solidFill>
                    <a:srgbClr val="000000"/>
                  </a:solidFill>
                </a:uFill>
                <a:latin typeface="Microsoft Sans Serif"/>
                <a:cs typeface="Microsoft Sans Serif"/>
              </a:rPr>
              <a:t> </a:t>
            </a:r>
            <a:r>
              <a:rPr sz="1600" u="heavy" spc="-50" dirty="0">
                <a:uFill>
                  <a:solidFill>
                    <a:srgbClr val="000000"/>
                  </a:solidFill>
                </a:uFill>
                <a:latin typeface="Microsoft Sans Serif"/>
                <a:cs typeface="Microsoft Sans Serif"/>
              </a:rPr>
              <a:t>т.д.</a:t>
            </a:r>
            <a:endParaRPr sz="1600">
              <a:latin typeface="Microsoft Sans Serif"/>
              <a:cs typeface="Microsoft Sans Serif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3436746" y="2691130"/>
            <a:ext cx="5052695" cy="1889125"/>
          </a:xfrm>
          <a:prstGeom prst="rect">
            <a:avLst/>
          </a:prstGeom>
        </p:spPr>
        <p:txBody>
          <a:bodyPr vert="horz" wrap="square" lIns="0" tIns="37465" rIns="0" bIns="0" rtlCol="0">
            <a:spAutoFit/>
          </a:bodyPr>
          <a:lstStyle/>
          <a:p>
            <a:pPr marL="184785" marR="5715" indent="-172720">
              <a:lnSpc>
                <a:spcPts val="1510"/>
              </a:lnSpc>
              <a:spcBef>
                <a:spcPts val="295"/>
              </a:spcBef>
              <a:buClr>
                <a:srgbClr val="003399"/>
              </a:buClr>
              <a:buChar char="•"/>
              <a:tabLst>
                <a:tab pos="185420" algn="l"/>
              </a:tabLst>
            </a:pPr>
            <a:r>
              <a:rPr sz="1400" u="heavy" spc="-10" dirty="0">
                <a:uFill>
                  <a:solidFill>
                    <a:srgbClr val="000000"/>
                  </a:solidFill>
                </a:uFill>
                <a:latin typeface="Microsoft Sans Serif"/>
                <a:cs typeface="Microsoft Sans Serif"/>
              </a:rPr>
              <a:t>Вспомнить</a:t>
            </a:r>
            <a:r>
              <a:rPr sz="1400" spc="310" dirty="0">
                <a:latin typeface="Microsoft Sans Serif"/>
                <a:cs typeface="Microsoft Sans Serif"/>
              </a:rPr>
              <a:t> </a:t>
            </a:r>
            <a:r>
              <a:rPr sz="1400" spc="-20" dirty="0">
                <a:latin typeface="Microsoft Sans Serif"/>
                <a:cs typeface="Microsoft Sans Serif"/>
              </a:rPr>
              <a:t>физические</a:t>
            </a:r>
            <a:r>
              <a:rPr sz="1400" spc="315" dirty="0">
                <a:latin typeface="Microsoft Sans Serif"/>
                <a:cs typeface="Microsoft Sans Serif"/>
              </a:rPr>
              <a:t> </a:t>
            </a:r>
            <a:r>
              <a:rPr sz="1400" spc="-10" dirty="0">
                <a:latin typeface="Microsoft Sans Serif"/>
                <a:cs typeface="Microsoft Sans Serif"/>
              </a:rPr>
              <a:t>термины:</a:t>
            </a:r>
            <a:r>
              <a:rPr sz="1400" spc="315" dirty="0">
                <a:latin typeface="Microsoft Sans Serif"/>
                <a:cs typeface="Microsoft Sans Serif"/>
              </a:rPr>
              <a:t> </a:t>
            </a:r>
            <a:r>
              <a:rPr sz="1400" dirty="0">
                <a:latin typeface="Microsoft Sans Serif"/>
                <a:cs typeface="Microsoft Sans Serif"/>
              </a:rPr>
              <a:t>сила,</a:t>
            </a:r>
            <a:r>
              <a:rPr sz="1400" spc="325" dirty="0">
                <a:latin typeface="Microsoft Sans Serif"/>
                <a:cs typeface="Microsoft Sans Serif"/>
              </a:rPr>
              <a:t> </a:t>
            </a:r>
            <a:r>
              <a:rPr sz="1400" spc="-15" dirty="0">
                <a:latin typeface="Microsoft Sans Serif"/>
                <a:cs typeface="Microsoft Sans Serif"/>
              </a:rPr>
              <a:t>масса,</a:t>
            </a:r>
            <a:r>
              <a:rPr sz="1400" spc="320" dirty="0">
                <a:latin typeface="Microsoft Sans Serif"/>
                <a:cs typeface="Microsoft Sans Serif"/>
              </a:rPr>
              <a:t> </a:t>
            </a:r>
            <a:r>
              <a:rPr sz="1400" spc="-20" dirty="0">
                <a:latin typeface="Microsoft Sans Serif"/>
                <a:cs typeface="Microsoft Sans Serif"/>
              </a:rPr>
              <a:t>скорость, </a:t>
            </a:r>
            <a:r>
              <a:rPr sz="1400" spc="-360" dirty="0">
                <a:latin typeface="Microsoft Sans Serif"/>
                <a:cs typeface="Microsoft Sans Serif"/>
              </a:rPr>
              <a:t> </a:t>
            </a:r>
            <a:r>
              <a:rPr sz="1400" spc="-15" dirty="0">
                <a:latin typeface="Microsoft Sans Serif"/>
                <a:cs typeface="Microsoft Sans Serif"/>
              </a:rPr>
              <a:t>ускорение</a:t>
            </a:r>
            <a:r>
              <a:rPr sz="1400" spc="-5" dirty="0">
                <a:latin typeface="Microsoft Sans Serif"/>
                <a:cs typeface="Microsoft Sans Serif"/>
              </a:rPr>
              <a:t> </a:t>
            </a:r>
            <a:r>
              <a:rPr sz="1400" dirty="0">
                <a:latin typeface="Microsoft Sans Serif"/>
                <a:cs typeface="Microsoft Sans Serif"/>
              </a:rPr>
              <a:t>и</a:t>
            </a:r>
            <a:r>
              <a:rPr sz="1400" spc="5" dirty="0">
                <a:latin typeface="Microsoft Sans Serif"/>
                <a:cs typeface="Microsoft Sans Serif"/>
              </a:rPr>
              <a:t> </a:t>
            </a:r>
            <a:r>
              <a:rPr sz="1400" spc="-40" dirty="0">
                <a:latin typeface="Microsoft Sans Serif"/>
                <a:cs typeface="Microsoft Sans Serif"/>
              </a:rPr>
              <a:t>т.д.</a:t>
            </a:r>
            <a:endParaRPr sz="1400">
              <a:latin typeface="Microsoft Sans Serif"/>
              <a:cs typeface="Microsoft Sans Serif"/>
            </a:endParaRPr>
          </a:p>
          <a:p>
            <a:pPr marL="184785" marR="5080" indent="-172720">
              <a:lnSpc>
                <a:spcPts val="1520"/>
              </a:lnSpc>
              <a:spcBef>
                <a:spcPts val="800"/>
              </a:spcBef>
              <a:buClr>
                <a:srgbClr val="003399"/>
              </a:buClr>
              <a:buChar char="•"/>
              <a:tabLst>
                <a:tab pos="185420" algn="l"/>
                <a:tab pos="1522730" algn="l"/>
                <a:tab pos="2533650" algn="l"/>
                <a:tab pos="4098925" algn="l"/>
              </a:tabLst>
            </a:pPr>
            <a:r>
              <a:rPr sz="1400" u="heavy" dirty="0">
                <a:uFill>
                  <a:solidFill>
                    <a:srgbClr val="000000"/>
                  </a:solidFill>
                </a:uFill>
                <a:latin typeface="Microsoft Sans Serif"/>
                <a:cs typeface="Microsoft Sans Serif"/>
              </a:rPr>
              <a:t>Пер</a:t>
            </a:r>
            <a:r>
              <a:rPr sz="1400" u="heavy" spc="-50" dirty="0">
                <a:uFill>
                  <a:solidFill>
                    <a:srgbClr val="000000"/>
                  </a:solidFill>
                </a:uFill>
                <a:latin typeface="Microsoft Sans Serif"/>
                <a:cs typeface="Microsoft Sans Serif"/>
              </a:rPr>
              <a:t>е</a:t>
            </a:r>
            <a:r>
              <a:rPr sz="1400" u="heavy" spc="-10" dirty="0">
                <a:uFill>
                  <a:solidFill>
                    <a:srgbClr val="000000"/>
                  </a:solidFill>
                </a:uFill>
                <a:latin typeface="Microsoft Sans Serif"/>
                <a:cs typeface="Microsoft Sans Serif"/>
              </a:rPr>
              <a:t>ч</a:t>
            </a:r>
            <a:r>
              <a:rPr sz="1400" u="heavy" spc="-15" dirty="0">
                <a:uFill>
                  <a:solidFill>
                    <a:srgbClr val="000000"/>
                  </a:solidFill>
                </a:uFill>
                <a:latin typeface="Microsoft Sans Serif"/>
                <a:cs typeface="Microsoft Sans Serif"/>
              </a:rPr>
              <a:t>и</a:t>
            </a:r>
            <a:r>
              <a:rPr sz="1400" u="heavy" spc="-10" dirty="0">
                <a:uFill>
                  <a:solidFill>
                    <a:srgbClr val="000000"/>
                  </a:solidFill>
                </a:uFill>
                <a:latin typeface="Microsoft Sans Serif"/>
                <a:cs typeface="Microsoft Sans Serif"/>
              </a:rPr>
              <a:t>с</a:t>
            </a:r>
            <a:r>
              <a:rPr sz="1400" u="heavy" spc="5" dirty="0">
                <a:uFill>
                  <a:solidFill>
                    <a:srgbClr val="000000"/>
                  </a:solidFill>
                </a:uFill>
                <a:latin typeface="Microsoft Sans Serif"/>
                <a:cs typeface="Microsoft Sans Serif"/>
              </a:rPr>
              <a:t>л</a:t>
            </a:r>
            <a:r>
              <a:rPr sz="1400" u="heavy" dirty="0">
                <a:uFill>
                  <a:solidFill>
                    <a:srgbClr val="000000"/>
                  </a:solidFill>
                </a:uFill>
                <a:latin typeface="Microsoft Sans Serif"/>
                <a:cs typeface="Microsoft Sans Serif"/>
              </a:rPr>
              <a:t>и</a:t>
            </a:r>
            <a:r>
              <a:rPr sz="1400" u="heavy" spc="-10" dirty="0">
                <a:uFill>
                  <a:solidFill>
                    <a:srgbClr val="000000"/>
                  </a:solidFill>
                </a:uFill>
                <a:latin typeface="Microsoft Sans Serif"/>
                <a:cs typeface="Microsoft Sans Serif"/>
              </a:rPr>
              <a:t>т</a:t>
            </a:r>
            <a:r>
              <a:rPr sz="1400" u="heavy" spc="-5" dirty="0">
                <a:uFill>
                  <a:solidFill>
                    <a:srgbClr val="000000"/>
                  </a:solidFill>
                </a:uFill>
                <a:latin typeface="Microsoft Sans Serif"/>
                <a:cs typeface="Microsoft Sans Serif"/>
              </a:rPr>
              <a:t>ь</a:t>
            </a:r>
            <a:r>
              <a:rPr sz="1400" dirty="0">
                <a:latin typeface="Microsoft Sans Serif"/>
                <a:cs typeface="Microsoft Sans Serif"/>
              </a:rPr>
              <a:t>	</a:t>
            </a:r>
            <a:r>
              <a:rPr sz="1400" spc="-105" dirty="0">
                <a:latin typeface="Microsoft Sans Serif"/>
                <a:cs typeface="Microsoft Sans Serif"/>
              </a:rPr>
              <a:t>к</a:t>
            </a:r>
            <a:r>
              <a:rPr sz="1400" spc="-15" dirty="0">
                <a:latin typeface="Microsoft Sans Serif"/>
                <a:cs typeface="Microsoft Sans Serif"/>
              </a:rPr>
              <a:t>р</a:t>
            </a:r>
            <a:r>
              <a:rPr sz="1400" spc="-5" dirty="0">
                <a:latin typeface="Microsoft Sans Serif"/>
                <a:cs typeface="Microsoft Sans Serif"/>
              </a:rPr>
              <a:t>и</a:t>
            </a:r>
            <a:r>
              <a:rPr sz="1400" spc="-10" dirty="0">
                <a:latin typeface="Microsoft Sans Serif"/>
                <a:cs typeface="Microsoft Sans Serif"/>
              </a:rPr>
              <a:t>т</a:t>
            </a:r>
            <a:r>
              <a:rPr sz="1400" spc="-5" dirty="0">
                <a:latin typeface="Microsoft Sans Serif"/>
                <a:cs typeface="Microsoft Sans Serif"/>
              </a:rPr>
              <a:t>ер</a:t>
            </a:r>
            <a:r>
              <a:rPr sz="1400" spc="-10" dirty="0">
                <a:latin typeface="Microsoft Sans Serif"/>
                <a:cs typeface="Microsoft Sans Serif"/>
              </a:rPr>
              <a:t>и</a:t>
            </a:r>
            <a:r>
              <a:rPr sz="1400" dirty="0">
                <a:latin typeface="Microsoft Sans Serif"/>
                <a:cs typeface="Microsoft Sans Serif"/>
              </a:rPr>
              <a:t>и	</a:t>
            </a:r>
            <a:r>
              <a:rPr sz="1400" spc="-20" dirty="0">
                <a:latin typeface="Microsoft Sans Serif"/>
                <a:cs typeface="Microsoft Sans Serif"/>
              </a:rPr>
              <a:t>эффект</a:t>
            </a:r>
            <a:r>
              <a:rPr sz="1400" spc="-5" dirty="0">
                <a:latin typeface="Microsoft Sans Serif"/>
                <a:cs typeface="Microsoft Sans Serif"/>
              </a:rPr>
              <a:t>ивно</a:t>
            </a:r>
            <a:r>
              <a:rPr sz="1400" spc="5" dirty="0">
                <a:latin typeface="Microsoft Sans Serif"/>
                <a:cs typeface="Microsoft Sans Serif"/>
              </a:rPr>
              <a:t>с</a:t>
            </a:r>
            <a:r>
              <a:rPr sz="1400" dirty="0">
                <a:latin typeface="Microsoft Sans Serif"/>
                <a:cs typeface="Microsoft Sans Serif"/>
              </a:rPr>
              <a:t>ти	</a:t>
            </a:r>
            <a:r>
              <a:rPr sz="1400" spc="15" dirty="0">
                <a:latin typeface="Microsoft Sans Serif"/>
                <a:cs typeface="Microsoft Sans Serif"/>
              </a:rPr>
              <a:t>с</a:t>
            </a:r>
            <a:r>
              <a:rPr sz="1400" spc="-15" dirty="0">
                <a:latin typeface="Microsoft Sans Serif"/>
                <a:cs typeface="Microsoft Sans Serif"/>
              </a:rPr>
              <a:t>о</a:t>
            </a:r>
            <a:r>
              <a:rPr sz="1400" dirty="0">
                <a:latin typeface="Microsoft Sans Serif"/>
                <a:cs typeface="Microsoft Sans Serif"/>
              </a:rPr>
              <a:t>ц</a:t>
            </a:r>
            <a:r>
              <a:rPr sz="1400" spc="-10" dirty="0">
                <a:latin typeface="Microsoft Sans Serif"/>
                <a:cs typeface="Microsoft Sans Serif"/>
              </a:rPr>
              <a:t>и</a:t>
            </a:r>
            <a:r>
              <a:rPr sz="1400" spc="5" dirty="0">
                <a:latin typeface="Microsoft Sans Serif"/>
                <a:cs typeface="Microsoft Sans Serif"/>
              </a:rPr>
              <a:t>а</a:t>
            </a:r>
            <a:r>
              <a:rPr sz="1400" spc="-10" dirty="0">
                <a:latin typeface="Microsoft Sans Serif"/>
                <a:cs typeface="Microsoft Sans Serif"/>
              </a:rPr>
              <a:t>л</a:t>
            </a:r>
            <a:r>
              <a:rPr sz="1400" spc="-5" dirty="0">
                <a:latin typeface="Microsoft Sans Serif"/>
                <a:cs typeface="Microsoft Sans Serif"/>
              </a:rPr>
              <a:t>ьн</a:t>
            </a:r>
            <a:r>
              <a:rPr sz="1400" spc="-15" dirty="0">
                <a:latin typeface="Microsoft Sans Serif"/>
                <a:cs typeface="Microsoft Sans Serif"/>
              </a:rPr>
              <a:t>о</a:t>
            </a:r>
            <a:r>
              <a:rPr sz="1400" dirty="0">
                <a:latin typeface="Microsoft Sans Serif"/>
                <a:cs typeface="Microsoft Sans Serif"/>
              </a:rPr>
              <a:t>-  </a:t>
            </a:r>
            <a:r>
              <a:rPr sz="1400" spc="-20" dirty="0">
                <a:latin typeface="Microsoft Sans Serif"/>
                <a:cs typeface="Microsoft Sans Serif"/>
              </a:rPr>
              <a:t>экономических </a:t>
            </a:r>
            <a:r>
              <a:rPr sz="1400" spc="-10" dirty="0">
                <a:latin typeface="Microsoft Sans Serif"/>
                <a:cs typeface="Microsoft Sans Serif"/>
              </a:rPr>
              <a:t>систем</a:t>
            </a:r>
            <a:endParaRPr sz="1400">
              <a:latin typeface="Microsoft Sans Serif"/>
              <a:cs typeface="Microsoft Sans Serif"/>
            </a:endParaRPr>
          </a:p>
          <a:p>
            <a:pPr marL="184785" marR="7620" indent="-172720">
              <a:lnSpc>
                <a:spcPts val="1510"/>
              </a:lnSpc>
              <a:spcBef>
                <a:spcPts val="800"/>
              </a:spcBef>
              <a:buClr>
                <a:srgbClr val="003399"/>
              </a:buClr>
              <a:buChar char="•"/>
              <a:tabLst>
                <a:tab pos="185420" algn="l"/>
                <a:tab pos="1077595" algn="l"/>
                <a:tab pos="2082800" algn="l"/>
                <a:tab pos="3100705" algn="l"/>
                <a:tab pos="4068445" algn="l"/>
              </a:tabLst>
            </a:pPr>
            <a:r>
              <a:rPr sz="1400" u="heavy" spc="-5" dirty="0">
                <a:uFill>
                  <a:solidFill>
                    <a:srgbClr val="000000"/>
                  </a:solidFill>
                </a:uFill>
                <a:latin typeface="Microsoft Sans Serif"/>
                <a:cs typeface="Microsoft Sans Serif"/>
              </a:rPr>
              <a:t>Оп</a:t>
            </a:r>
            <a:r>
              <a:rPr sz="1400" u="heavy" spc="-15" dirty="0">
                <a:uFill>
                  <a:solidFill>
                    <a:srgbClr val="000000"/>
                  </a:solidFill>
                </a:uFill>
                <a:latin typeface="Microsoft Sans Serif"/>
                <a:cs typeface="Microsoft Sans Serif"/>
              </a:rPr>
              <a:t>и</a:t>
            </a:r>
            <a:r>
              <a:rPr sz="1400" u="heavy" dirty="0">
                <a:uFill>
                  <a:solidFill>
                    <a:srgbClr val="000000"/>
                  </a:solidFill>
                </a:uFill>
                <a:latin typeface="Microsoft Sans Serif"/>
                <a:cs typeface="Microsoft Sans Serif"/>
              </a:rPr>
              <a:t>с</a:t>
            </a:r>
            <a:r>
              <a:rPr sz="1400" u="heavy" spc="-40" dirty="0">
                <a:uFill>
                  <a:solidFill>
                    <a:srgbClr val="000000"/>
                  </a:solidFill>
                </a:uFill>
                <a:latin typeface="Microsoft Sans Serif"/>
                <a:cs typeface="Microsoft Sans Serif"/>
              </a:rPr>
              <a:t>а</a:t>
            </a:r>
            <a:r>
              <a:rPr sz="1400" u="heavy" dirty="0">
                <a:uFill>
                  <a:solidFill>
                    <a:srgbClr val="000000"/>
                  </a:solidFill>
                </a:uFill>
                <a:latin typeface="Microsoft Sans Serif"/>
                <a:cs typeface="Microsoft Sans Serif"/>
              </a:rPr>
              <a:t>т</a:t>
            </a:r>
            <a:r>
              <a:rPr sz="1400" u="heavy" spc="-5" dirty="0">
                <a:uFill>
                  <a:solidFill>
                    <a:srgbClr val="000000"/>
                  </a:solidFill>
                </a:uFill>
                <a:latin typeface="Microsoft Sans Serif"/>
                <a:cs typeface="Microsoft Sans Serif"/>
              </a:rPr>
              <a:t>ь</a:t>
            </a:r>
            <a:r>
              <a:rPr sz="1400" dirty="0">
                <a:latin typeface="Microsoft Sans Serif"/>
                <a:cs typeface="Microsoft Sans Serif"/>
              </a:rPr>
              <a:t>	</a:t>
            </a:r>
            <a:r>
              <a:rPr sz="1400" spc="-15" dirty="0">
                <a:latin typeface="Microsoft Sans Serif"/>
                <a:cs typeface="Microsoft Sans Serif"/>
              </a:rPr>
              <a:t>о</a:t>
            </a:r>
            <a:r>
              <a:rPr sz="1400" dirty="0">
                <a:latin typeface="Microsoft Sans Serif"/>
                <a:cs typeface="Microsoft Sans Serif"/>
              </a:rPr>
              <a:t>с</a:t>
            </a:r>
            <a:r>
              <a:rPr sz="1400" spc="-15" dirty="0">
                <a:latin typeface="Microsoft Sans Serif"/>
                <a:cs typeface="Microsoft Sans Serif"/>
              </a:rPr>
              <a:t>н</a:t>
            </a:r>
            <a:r>
              <a:rPr sz="1400" spc="-5" dirty="0">
                <a:latin typeface="Microsoft Sans Serif"/>
                <a:cs typeface="Microsoft Sans Serif"/>
              </a:rPr>
              <a:t>ов</a:t>
            </a:r>
            <a:r>
              <a:rPr sz="1400" spc="-10" dirty="0">
                <a:latin typeface="Microsoft Sans Serif"/>
                <a:cs typeface="Microsoft Sans Serif"/>
              </a:rPr>
              <a:t>н</a:t>
            </a:r>
            <a:r>
              <a:rPr sz="1400" dirty="0">
                <a:latin typeface="Microsoft Sans Serif"/>
                <a:cs typeface="Microsoft Sans Serif"/>
              </a:rPr>
              <a:t>ые	</a:t>
            </a:r>
            <a:r>
              <a:rPr sz="1400" spc="-20" dirty="0">
                <a:latin typeface="Microsoft Sans Serif"/>
                <a:cs typeface="Microsoft Sans Serif"/>
              </a:rPr>
              <a:t>э</a:t>
            </a:r>
            <a:r>
              <a:rPr sz="1400" spc="-10" dirty="0">
                <a:latin typeface="Microsoft Sans Serif"/>
                <a:cs typeface="Microsoft Sans Serif"/>
              </a:rPr>
              <a:t>ле</a:t>
            </a:r>
            <a:r>
              <a:rPr sz="1400" spc="-25" dirty="0">
                <a:latin typeface="Microsoft Sans Serif"/>
                <a:cs typeface="Microsoft Sans Serif"/>
              </a:rPr>
              <a:t>м</a:t>
            </a:r>
            <a:r>
              <a:rPr sz="1400" spc="-10" dirty="0">
                <a:latin typeface="Microsoft Sans Serif"/>
                <a:cs typeface="Microsoft Sans Serif"/>
              </a:rPr>
              <a:t>е</a:t>
            </a:r>
            <a:r>
              <a:rPr sz="1400" spc="-15" dirty="0">
                <a:latin typeface="Microsoft Sans Serif"/>
                <a:cs typeface="Microsoft Sans Serif"/>
              </a:rPr>
              <a:t>н</a:t>
            </a:r>
            <a:r>
              <a:rPr sz="1400" dirty="0">
                <a:latin typeface="Microsoft Sans Serif"/>
                <a:cs typeface="Microsoft Sans Serif"/>
              </a:rPr>
              <a:t>т</a:t>
            </a:r>
            <a:r>
              <a:rPr sz="1400" spc="5" dirty="0">
                <a:latin typeface="Microsoft Sans Serif"/>
                <a:cs typeface="Microsoft Sans Serif"/>
              </a:rPr>
              <a:t>ы</a:t>
            </a:r>
            <a:r>
              <a:rPr sz="1400" dirty="0">
                <a:latin typeface="Microsoft Sans Serif"/>
                <a:cs typeface="Microsoft Sans Serif"/>
              </a:rPr>
              <a:t>	</a:t>
            </a:r>
            <a:r>
              <a:rPr sz="1400" spc="-40" dirty="0">
                <a:latin typeface="Microsoft Sans Serif"/>
                <a:cs typeface="Microsoft Sans Serif"/>
              </a:rPr>
              <a:t>п</a:t>
            </a:r>
            <a:r>
              <a:rPr sz="1400" spc="-5" dirty="0">
                <a:latin typeface="Microsoft Sans Serif"/>
                <a:cs typeface="Microsoft Sans Serif"/>
              </a:rPr>
              <a:t>ро</a:t>
            </a:r>
            <a:r>
              <a:rPr sz="1400" spc="-30" dirty="0">
                <a:latin typeface="Microsoft Sans Serif"/>
                <a:cs typeface="Microsoft Sans Serif"/>
              </a:rPr>
              <a:t>ц</a:t>
            </a:r>
            <a:r>
              <a:rPr sz="1400" spc="-15" dirty="0">
                <a:latin typeface="Microsoft Sans Serif"/>
                <a:cs typeface="Microsoft Sans Serif"/>
              </a:rPr>
              <a:t>е</a:t>
            </a:r>
            <a:r>
              <a:rPr sz="1400" dirty="0">
                <a:latin typeface="Microsoft Sans Serif"/>
                <a:cs typeface="Microsoft Sans Serif"/>
              </a:rPr>
              <a:t>с</a:t>
            </a:r>
            <a:r>
              <a:rPr sz="1400" spc="-10" dirty="0">
                <a:latin typeface="Microsoft Sans Serif"/>
                <a:cs typeface="Microsoft Sans Serif"/>
              </a:rPr>
              <a:t>с</a:t>
            </a:r>
            <a:r>
              <a:rPr sz="1400" dirty="0">
                <a:latin typeface="Microsoft Sans Serif"/>
                <a:cs typeface="Microsoft Sans Serif"/>
              </a:rPr>
              <a:t>а	</a:t>
            </a:r>
            <a:r>
              <a:rPr sz="1400" spc="-20" dirty="0">
                <a:latin typeface="Microsoft Sans Serif"/>
                <a:cs typeface="Microsoft Sans Serif"/>
              </a:rPr>
              <a:t>у</a:t>
            </a:r>
            <a:r>
              <a:rPr sz="1400" spc="-25" dirty="0">
                <a:latin typeface="Microsoft Sans Serif"/>
                <a:cs typeface="Microsoft Sans Serif"/>
              </a:rPr>
              <a:t>п</a:t>
            </a:r>
            <a:r>
              <a:rPr sz="1400" spc="-5" dirty="0">
                <a:latin typeface="Microsoft Sans Serif"/>
                <a:cs typeface="Microsoft Sans Serif"/>
              </a:rPr>
              <a:t>ра</a:t>
            </a:r>
            <a:r>
              <a:rPr sz="1400" spc="-40" dirty="0">
                <a:latin typeface="Microsoft Sans Serif"/>
                <a:cs typeface="Microsoft Sans Serif"/>
              </a:rPr>
              <a:t>в</a:t>
            </a:r>
            <a:r>
              <a:rPr sz="1400" spc="-5" dirty="0">
                <a:latin typeface="Microsoft Sans Serif"/>
                <a:cs typeface="Microsoft Sans Serif"/>
              </a:rPr>
              <a:t>ления  </a:t>
            </a:r>
            <a:r>
              <a:rPr sz="1400" spc="-20" dirty="0">
                <a:latin typeface="Microsoft Sans Serif"/>
                <a:cs typeface="Microsoft Sans Serif"/>
              </a:rPr>
              <a:t>маркетинговой</a:t>
            </a:r>
            <a:r>
              <a:rPr sz="1400" spc="-25" dirty="0">
                <a:latin typeface="Microsoft Sans Serif"/>
                <a:cs typeface="Microsoft Sans Serif"/>
              </a:rPr>
              <a:t> </a:t>
            </a:r>
            <a:r>
              <a:rPr sz="1400" spc="-10" dirty="0">
                <a:latin typeface="Microsoft Sans Serif"/>
                <a:cs typeface="Microsoft Sans Serif"/>
              </a:rPr>
              <a:t>деятельности</a:t>
            </a:r>
            <a:r>
              <a:rPr sz="1400" spc="-20" dirty="0">
                <a:latin typeface="Microsoft Sans Serif"/>
                <a:cs typeface="Microsoft Sans Serif"/>
              </a:rPr>
              <a:t> </a:t>
            </a:r>
            <a:r>
              <a:rPr sz="1400" spc="-10" dirty="0">
                <a:latin typeface="Microsoft Sans Serif"/>
                <a:cs typeface="Microsoft Sans Serif"/>
              </a:rPr>
              <a:t>фирмы</a:t>
            </a:r>
            <a:endParaRPr sz="1400">
              <a:latin typeface="Microsoft Sans Serif"/>
              <a:cs typeface="Microsoft Sans Serif"/>
            </a:endParaRPr>
          </a:p>
          <a:p>
            <a:pPr marL="184785" indent="-172720">
              <a:lnSpc>
                <a:spcPts val="1595"/>
              </a:lnSpc>
              <a:spcBef>
                <a:spcPts val="600"/>
              </a:spcBef>
              <a:buClr>
                <a:srgbClr val="003399"/>
              </a:buClr>
              <a:buChar char="•"/>
              <a:tabLst>
                <a:tab pos="185420" algn="l"/>
              </a:tabLst>
            </a:pPr>
            <a:r>
              <a:rPr sz="1400" u="heavy" spc="-45" dirty="0">
                <a:uFill>
                  <a:solidFill>
                    <a:srgbClr val="000000"/>
                  </a:solidFill>
                </a:uFill>
                <a:latin typeface="Microsoft Sans Serif"/>
                <a:cs typeface="Microsoft Sans Serif"/>
              </a:rPr>
              <a:t>Дать</a:t>
            </a:r>
            <a:r>
              <a:rPr sz="1400" spc="140" dirty="0">
                <a:latin typeface="Microsoft Sans Serif"/>
                <a:cs typeface="Microsoft Sans Serif"/>
              </a:rPr>
              <a:t> </a:t>
            </a:r>
            <a:r>
              <a:rPr sz="1400" spc="-15" dirty="0">
                <a:latin typeface="Microsoft Sans Serif"/>
                <a:cs typeface="Microsoft Sans Serif"/>
              </a:rPr>
              <a:t>определение</a:t>
            </a:r>
            <a:r>
              <a:rPr sz="1400" spc="155" dirty="0">
                <a:latin typeface="Microsoft Sans Serif"/>
                <a:cs typeface="Microsoft Sans Serif"/>
              </a:rPr>
              <a:t> </a:t>
            </a:r>
            <a:r>
              <a:rPr sz="1400" spc="-10" dirty="0">
                <a:latin typeface="Microsoft Sans Serif"/>
                <a:cs typeface="Microsoft Sans Serif"/>
              </a:rPr>
              <a:t>чистой</a:t>
            </a:r>
            <a:r>
              <a:rPr sz="1400" spc="150" dirty="0">
                <a:latin typeface="Microsoft Sans Serif"/>
                <a:cs typeface="Microsoft Sans Serif"/>
              </a:rPr>
              <a:t> </a:t>
            </a:r>
            <a:r>
              <a:rPr sz="1400" dirty="0">
                <a:latin typeface="Microsoft Sans Serif"/>
                <a:cs typeface="Microsoft Sans Serif"/>
              </a:rPr>
              <a:t>и</a:t>
            </a:r>
            <a:r>
              <a:rPr sz="1400" spc="155" dirty="0">
                <a:latin typeface="Microsoft Sans Serif"/>
                <a:cs typeface="Microsoft Sans Serif"/>
              </a:rPr>
              <a:t> </a:t>
            </a:r>
            <a:r>
              <a:rPr sz="1400" spc="-10" dirty="0">
                <a:latin typeface="Microsoft Sans Serif"/>
                <a:cs typeface="Microsoft Sans Serif"/>
              </a:rPr>
              <a:t>смешанной</a:t>
            </a:r>
            <a:r>
              <a:rPr sz="1400" spc="145" dirty="0">
                <a:latin typeface="Microsoft Sans Serif"/>
                <a:cs typeface="Microsoft Sans Serif"/>
              </a:rPr>
              <a:t> </a:t>
            </a:r>
            <a:r>
              <a:rPr sz="1400" spc="-15" dirty="0">
                <a:latin typeface="Microsoft Sans Serif"/>
                <a:cs typeface="Microsoft Sans Serif"/>
              </a:rPr>
              <a:t>стратегий</a:t>
            </a:r>
            <a:r>
              <a:rPr sz="1400" spc="150" dirty="0">
                <a:latin typeface="Microsoft Sans Serif"/>
                <a:cs typeface="Microsoft Sans Serif"/>
              </a:rPr>
              <a:t> </a:t>
            </a:r>
            <a:r>
              <a:rPr sz="1400" spc="-25" dirty="0">
                <a:latin typeface="Microsoft Sans Serif"/>
                <a:cs typeface="Microsoft Sans Serif"/>
              </a:rPr>
              <a:t>оценки</a:t>
            </a:r>
            <a:endParaRPr sz="1400">
              <a:latin typeface="Microsoft Sans Serif"/>
              <a:cs typeface="Microsoft Sans Serif"/>
            </a:endParaRPr>
          </a:p>
          <a:p>
            <a:pPr marL="184785">
              <a:lnSpc>
                <a:spcPts val="1595"/>
              </a:lnSpc>
            </a:pPr>
            <a:r>
              <a:rPr sz="1400" spc="-15" dirty="0">
                <a:latin typeface="Microsoft Sans Serif"/>
                <a:cs typeface="Microsoft Sans Serif"/>
              </a:rPr>
              <a:t>рисков </a:t>
            </a:r>
            <a:r>
              <a:rPr sz="1400" spc="-10" dirty="0">
                <a:latin typeface="Microsoft Sans Serif"/>
                <a:cs typeface="Microsoft Sans Serif"/>
              </a:rPr>
              <a:t>при</a:t>
            </a:r>
            <a:r>
              <a:rPr sz="1400" spc="10" dirty="0">
                <a:latin typeface="Microsoft Sans Serif"/>
                <a:cs typeface="Microsoft Sans Serif"/>
              </a:rPr>
              <a:t> </a:t>
            </a:r>
            <a:r>
              <a:rPr sz="1400" spc="-10" dirty="0">
                <a:latin typeface="Microsoft Sans Serif"/>
                <a:cs typeface="Microsoft Sans Serif"/>
              </a:rPr>
              <a:t>принятии</a:t>
            </a:r>
            <a:r>
              <a:rPr sz="1400" spc="25" dirty="0">
                <a:latin typeface="Microsoft Sans Serif"/>
                <a:cs typeface="Microsoft Sans Serif"/>
              </a:rPr>
              <a:t> </a:t>
            </a:r>
            <a:r>
              <a:rPr sz="1400" spc="-5" dirty="0">
                <a:latin typeface="Microsoft Sans Serif"/>
                <a:cs typeface="Microsoft Sans Serif"/>
              </a:rPr>
              <a:t>решений</a:t>
            </a:r>
            <a:endParaRPr sz="1400">
              <a:latin typeface="Microsoft Sans Serif"/>
              <a:cs typeface="Microsoft Sans Serif"/>
            </a:endParaRPr>
          </a:p>
        </p:txBody>
      </p:sp>
      <p:grpSp>
        <p:nvGrpSpPr>
          <p:cNvPr id="14" name="object 14"/>
          <p:cNvGrpSpPr/>
          <p:nvPr/>
        </p:nvGrpSpPr>
        <p:grpSpPr>
          <a:xfrm>
            <a:off x="4852415" y="1818132"/>
            <a:ext cx="3584575" cy="832485"/>
            <a:chOff x="4852415" y="1818132"/>
            <a:chExt cx="3584575" cy="832485"/>
          </a:xfrm>
        </p:grpSpPr>
        <p:pic>
          <p:nvPicPr>
            <p:cNvPr id="15" name="object 15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4852415" y="1869948"/>
              <a:ext cx="3584447" cy="780288"/>
            </a:xfrm>
            <a:prstGeom prst="rect">
              <a:avLst/>
            </a:prstGeom>
          </p:spPr>
        </p:pic>
        <p:pic>
          <p:nvPicPr>
            <p:cNvPr id="16" name="object 16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03875" y="1818132"/>
              <a:ext cx="3140964" cy="551688"/>
            </a:xfrm>
            <a:prstGeom prst="rect">
              <a:avLst/>
            </a:prstGeom>
          </p:spPr>
        </p:pic>
        <p:pic>
          <p:nvPicPr>
            <p:cNvPr id="17" name="object 17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4858130" y="1856613"/>
              <a:ext cx="3571875" cy="765175"/>
            </a:xfrm>
            <a:prstGeom prst="rect">
              <a:avLst/>
            </a:prstGeom>
          </p:spPr>
        </p:pic>
        <p:sp>
          <p:nvSpPr>
            <p:cNvPr id="18" name="object 18"/>
            <p:cNvSpPr/>
            <p:nvPr/>
          </p:nvSpPr>
          <p:spPr>
            <a:xfrm>
              <a:off x="4858130" y="1856613"/>
              <a:ext cx="3571875" cy="765175"/>
            </a:xfrm>
            <a:custGeom>
              <a:avLst/>
              <a:gdLst/>
              <a:ahLst/>
              <a:cxnLst/>
              <a:rect l="l" t="t" r="r" b="b"/>
              <a:pathLst>
                <a:path w="3571875" h="765175">
                  <a:moveTo>
                    <a:pt x="0" y="0"/>
                  </a:moveTo>
                  <a:lnTo>
                    <a:pt x="3571875" y="0"/>
                  </a:lnTo>
                  <a:lnTo>
                    <a:pt x="3571875" y="497205"/>
                  </a:lnTo>
                  <a:lnTo>
                    <a:pt x="1881504" y="497205"/>
                  </a:lnTo>
                  <a:lnTo>
                    <a:pt x="1881504" y="573786"/>
                  </a:lnTo>
                  <a:lnTo>
                    <a:pt x="1977263" y="573786"/>
                  </a:lnTo>
                  <a:lnTo>
                    <a:pt x="1785874" y="765175"/>
                  </a:lnTo>
                  <a:lnTo>
                    <a:pt x="1594612" y="573786"/>
                  </a:lnTo>
                  <a:lnTo>
                    <a:pt x="1690370" y="573786"/>
                  </a:lnTo>
                  <a:lnTo>
                    <a:pt x="1690370" y="497205"/>
                  </a:lnTo>
                  <a:lnTo>
                    <a:pt x="0" y="497205"/>
                  </a:lnTo>
                  <a:lnTo>
                    <a:pt x="0" y="0"/>
                  </a:lnTo>
                  <a:close/>
                </a:path>
              </a:pathLst>
            </a:custGeom>
            <a:ln w="9525">
              <a:solidFill>
                <a:srgbClr val="B6DCD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9" name="object 19"/>
          <p:cNvSpPr txBox="1"/>
          <p:nvPr/>
        </p:nvSpPr>
        <p:spPr>
          <a:xfrm>
            <a:off x="5215890" y="1844497"/>
            <a:ext cx="2860675" cy="5130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95"/>
              </a:spcBef>
            </a:pPr>
            <a:r>
              <a:rPr sz="1600" spc="-15" dirty="0">
                <a:latin typeface="Microsoft Sans Serif"/>
                <a:cs typeface="Microsoft Sans Serif"/>
              </a:rPr>
              <a:t>Примеры</a:t>
            </a:r>
            <a:r>
              <a:rPr sz="1600" spc="20" dirty="0">
                <a:latin typeface="Microsoft Sans Serif"/>
                <a:cs typeface="Microsoft Sans Serif"/>
              </a:rPr>
              <a:t> </a:t>
            </a:r>
            <a:r>
              <a:rPr sz="1600" spc="-20" dirty="0">
                <a:latin typeface="Microsoft Sans Serif"/>
                <a:cs typeface="Microsoft Sans Serif"/>
              </a:rPr>
              <a:t>заданий</a:t>
            </a:r>
            <a:r>
              <a:rPr sz="1600" spc="55" dirty="0">
                <a:latin typeface="Microsoft Sans Serif"/>
                <a:cs typeface="Microsoft Sans Serif"/>
              </a:rPr>
              <a:t> </a:t>
            </a:r>
            <a:r>
              <a:rPr sz="1600" spc="5" dirty="0">
                <a:latin typeface="Microsoft Sans Serif"/>
                <a:cs typeface="Microsoft Sans Serif"/>
              </a:rPr>
              <a:t>для</a:t>
            </a:r>
            <a:r>
              <a:rPr sz="1600" spc="15" dirty="0">
                <a:latin typeface="Microsoft Sans Serif"/>
                <a:cs typeface="Microsoft Sans Serif"/>
              </a:rPr>
              <a:t> </a:t>
            </a:r>
            <a:r>
              <a:rPr sz="1600" spc="-30" dirty="0">
                <a:latin typeface="Microsoft Sans Serif"/>
                <a:cs typeface="Microsoft Sans Serif"/>
              </a:rPr>
              <a:t>оценки</a:t>
            </a:r>
            <a:endParaRPr sz="1600">
              <a:latin typeface="Microsoft Sans Serif"/>
              <a:cs typeface="Microsoft Sans Serif"/>
            </a:endParaRPr>
          </a:p>
          <a:p>
            <a:pPr algn="ctr">
              <a:lnSpc>
                <a:spcPct val="100000"/>
              </a:lnSpc>
            </a:pPr>
            <a:r>
              <a:rPr sz="1600" spc="-35" dirty="0">
                <a:latin typeface="Microsoft Sans Serif"/>
                <a:cs typeface="Microsoft Sans Serif"/>
              </a:rPr>
              <a:t>результатов</a:t>
            </a:r>
            <a:r>
              <a:rPr sz="1600" spc="-10" dirty="0">
                <a:latin typeface="Microsoft Sans Serif"/>
                <a:cs typeface="Microsoft Sans Serif"/>
              </a:rPr>
              <a:t> </a:t>
            </a:r>
            <a:r>
              <a:rPr sz="1600" spc="-15" dirty="0">
                <a:latin typeface="Microsoft Sans Serif"/>
                <a:cs typeface="Microsoft Sans Serif"/>
              </a:rPr>
              <a:t>обучения</a:t>
            </a:r>
            <a:endParaRPr sz="1600">
              <a:latin typeface="Microsoft Sans Serif"/>
              <a:cs typeface="Microsoft Sans Serif"/>
            </a:endParaRPr>
          </a:p>
        </p:txBody>
      </p:sp>
      <p:grpSp>
        <p:nvGrpSpPr>
          <p:cNvPr id="20" name="object 20"/>
          <p:cNvGrpSpPr/>
          <p:nvPr/>
        </p:nvGrpSpPr>
        <p:grpSpPr>
          <a:xfrm>
            <a:off x="2279904" y="2633459"/>
            <a:ext cx="440690" cy="2009139"/>
            <a:chOff x="2279904" y="2633459"/>
            <a:chExt cx="440690" cy="2009139"/>
          </a:xfrm>
        </p:grpSpPr>
        <p:pic>
          <p:nvPicPr>
            <p:cNvPr id="21" name="object 21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2279904" y="2647187"/>
              <a:ext cx="440436" cy="1994916"/>
            </a:xfrm>
            <a:prstGeom prst="rect">
              <a:avLst/>
            </a:prstGeom>
          </p:spPr>
        </p:pic>
        <p:sp>
          <p:nvSpPr>
            <p:cNvPr id="22" name="object 22"/>
            <p:cNvSpPr/>
            <p:nvPr/>
          </p:nvSpPr>
          <p:spPr>
            <a:xfrm>
              <a:off x="2286000" y="2633459"/>
              <a:ext cx="428625" cy="1983105"/>
            </a:xfrm>
            <a:custGeom>
              <a:avLst/>
              <a:gdLst/>
              <a:ahLst/>
              <a:cxnLst/>
              <a:rect l="l" t="t" r="r" b="b"/>
              <a:pathLst>
                <a:path w="428625" h="1983104">
                  <a:moveTo>
                    <a:pt x="428625" y="0"/>
                  </a:moveTo>
                  <a:lnTo>
                    <a:pt x="0" y="0"/>
                  </a:lnTo>
                  <a:lnTo>
                    <a:pt x="0" y="1982851"/>
                  </a:lnTo>
                  <a:lnTo>
                    <a:pt x="428625" y="1982851"/>
                  </a:lnTo>
                  <a:lnTo>
                    <a:pt x="428625" y="0"/>
                  </a:lnTo>
                  <a:close/>
                </a:path>
              </a:pathLst>
            </a:custGeom>
            <a:solidFill>
              <a:srgbClr val="C2E39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3" name="object 23"/>
          <p:cNvSpPr txBox="1"/>
          <p:nvPr/>
        </p:nvSpPr>
        <p:spPr>
          <a:xfrm>
            <a:off x="2286000" y="2633459"/>
            <a:ext cx="428625" cy="1983105"/>
          </a:xfrm>
          <a:prstGeom prst="rect">
            <a:avLst/>
          </a:prstGeom>
          <a:ln w="9525">
            <a:solidFill>
              <a:srgbClr val="F8F8F8"/>
            </a:solidFill>
          </a:ln>
        </p:spPr>
        <p:txBody>
          <a:bodyPr vert="vert270" wrap="square" lIns="0" tIns="106680" rIns="0" bIns="0" rtlCol="0">
            <a:spAutoFit/>
          </a:bodyPr>
          <a:lstStyle/>
          <a:p>
            <a:pPr marL="596900">
              <a:lnSpc>
                <a:spcPct val="100000"/>
              </a:lnSpc>
              <a:spcBef>
                <a:spcPts val="840"/>
              </a:spcBef>
            </a:pPr>
            <a:r>
              <a:rPr sz="1350" dirty="0">
                <a:latin typeface="Microsoft Sans Serif"/>
                <a:cs typeface="Microsoft Sans Serif"/>
              </a:rPr>
              <a:t>1</a:t>
            </a:r>
            <a:r>
              <a:rPr sz="1350" spc="-35" dirty="0">
                <a:latin typeface="Microsoft Sans Serif"/>
                <a:cs typeface="Microsoft Sans Serif"/>
              </a:rPr>
              <a:t> </a:t>
            </a:r>
            <a:r>
              <a:rPr sz="1350" spc="-10" dirty="0">
                <a:latin typeface="Microsoft Sans Serif"/>
                <a:cs typeface="Microsoft Sans Serif"/>
              </a:rPr>
              <a:t>уровень</a:t>
            </a:r>
            <a:endParaRPr sz="1350">
              <a:latin typeface="Microsoft Sans Serif"/>
              <a:cs typeface="Microsoft Sans Serif"/>
            </a:endParaRPr>
          </a:p>
        </p:txBody>
      </p:sp>
      <p:sp>
        <p:nvSpPr>
          <p:cNvPr id="24" name="object 24"/>
          <p:cNvSpPr/>
          <p:nvPr/>
        </p:nvSpPr>
        <p:spPr>
          <a:xfrm>
            <a:off x="2857500" y="2473198"/>
            <a:ext cx="500380" cy="2251075"/>
          </a:xfrm>
          <a:custGeom>
            <a:avLst/>
            <a:gdLst/>
            <a:ahLst/>
            <a:cxnLst/>
            <a:rect l="l" t="t" r="r" b="b"/>
            <a:pathLst>
              <a:path w="500379" h="2251075">
                <a:moveTo>
                  <a:pt x="500125" y="2251062"/>
                </a:moveTo>
                <a:lnTo>
                  <a:pt x="421059" y="2248937"/>
                </a:lnTo>
                <a:lnTo>
                  <a:pt x="352411" y="2243022"/>
                </a:lnTo>
                <a:lnTo>
                  <a:pt x="298290" y="2234002"/>
                </a:lnTo>
                <a:lnTo>
                  <a:pt x="250062" y="2209393"/>
                </a:lnTo>
                <a:lnTo>
                  <a:pt x="250062" y="1159764"/>
                </a:lnTo>
                <a:lnTo>
                  <a:pt x="237309" y="1146555"/>
                </a:lnTo>
                <a:lnTo>
                  <a:pt x="201798" y="1135115"/>
                </a:lnTo>
                <a:lnTo>
                  <a:pt x="147659" y="1126114"/>
                </a:lnTo>
                <a:lnTo>
                  <a:pt x="79017" y="1120221"/>
                </a:lnTo>
                <a:lnTo>
                  <a:pt x="0" y="1118108"/>
                </a:lnTo>
                <a:lnTo>
                  <a:pt x="79017" y="1115981"/>
                </a:lnTo>
                <a:lnTo>
                  <a:pt x="147659" y="1110057"/>
                </a:lnTo>
                <a:lnTo>
                  <a:pt x="201798" y="1101017"/>
                </a:lnTo>
                <a:lnTo>
                  <a:pt x="237309" y="1089546"/>
                </a:lnTo>
                <a:lnTo>
                  <a:pt x="250062" y="1076324"/>
                </a:lnTo>
                <a:lnTo>
                  <a:pt x="250062" y="41656"/>
                </a:lnTo>
                <a:lnTo>
                  <a:pt x="262804" y="28496"/>
                </a:lnTo>
                <a:lnTo>
                  <a:pt x="298290" y="17062"/>
                </a:lnTo>
                <a:lnTo>
                  <a:pt x="352411" y="8042"/>
                </a:lnTo>
                <a:lnTo>
                  <a:pt x="421059" y="2125"/>
                </a:lnTo>
                <a:lnTo>
                  <a:pt x="500125" y="0"/>
                </a:lnTo>
              </a:path>
            </a:pathLst>
          </a:custGeom>
          <a:ln w="28575">
            <a:solidFill>
              <a:srgbClr val="1F487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26034" rIns="0" bIns="0" rtlCol="0">
            <a:spAutoFit/>
          </a:bodyPr>
          <a:lstStyle/>
          <a:p>
            <a:pPr marL="101600">
              <a:lnSpc>
                <a:spcPct val="100000"/>
              </a:lnSpc>
              <a:spcBef>
                <a:spcPts val="204"/>
              </a:spcBef>
            </a:pPr>
            <a:fld id="{81D60167-4931-47E6-BA6A-407CBD079E47}" type="slidenum">
              <a:rPr spc="-5" dirty="0">
                <a:solidFill>
                  <a:srgbClr val="000000"/>
                </a:solidFill>
              </a:rPr>
              <a:t>16</a:t>
            </a:fld>
            <a:endParaRPr spc="-5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405384" y="775716"/>
            <a:ext cx="5941060" cy="553720"/>
            <a:chOff x="405384" y="775716"/>
            <a:chExt cx="5941060" cy="55372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405384" y="835152"/>
              <a:ext cx="5940552" cy="493775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78179" y="775716"/>
              <a:ext cx="5452872" cy="551688"/>
            </a:xfrm>
            <a:prstGeom prst="rect">
              <a:avLst/>
            </a:prstGeom>
          </p:spPr>
        </p:pic>
        <p:pic>
          <p:nvPicPr>
            <p:cNvPr id="5" name="object 5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411035" y="820801"/>
              <a:ext cx="5929249" cy="482600"/>
            </a:xfrm>
            <a:prstGeom prst="rect">
              <a:avLst/>
            </a:prstGeom>
          </p:spPr>
        </p:pic>
      </p:grpSp>
      <p:sp>
        <p:nvSpPr>
          <p:cNvPr id="6" name="object 6"/>
          <p:cNvSpPr txBox="1"/>
          <p:nvPr/>
        </p:nvSpPr>
        <p:spPr>
          <a:xfrm>
            <a:off x="411035" y="820800"/>
            <a:ext cx="5929630" cy="482600"/>
          </a:xfrm>
          <a:prstGeom prst="rect">
            <a:avLst/>
          </a:prstGeom>
          <a:ln w="9525">
            <a:solidFill>
              <a:srgbClr val="B6DCDF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ts val="1860"/>
              </a:lnSpc>
            </a:pPr>
            <a:r>
              <a:rPr sz="1600" b="1" u="heavy" spc="-5" dirty="0">
                <a:solidFill>
                  <a:srgbClr val="003399"/>
                </a:solidFill>
                <a:uFill>
                  <a:solidFill>
                    <a:srgbClr val="003399"/>
                  </a:solidFill>
                </a:uFill>
                <a:latin typeface="Arial"/>
                <a:cs typeface="Arial"/>
              </a:rPr>
              <a:t>2. </a:t>
            </a:r>
            <a:r>
              <a:rPr sz="1600" b="1" u="heavy" spc="-10" dirty="0">
                <a:solidFill>
                  <a:srgbClr val="003399"/>
                </a:solidFill>
                <a:uFill>
                  <a:solidFill>
                    <a:srgbClr val="003399"/>
                  </a:solidFill>
                </a:uFill>
                <a:latin typeface="Arial"/>
                <a:cs typeface="Arial"/>
              </a:rPr>
              <a:t>ПОНИМАНИЕ</a:t>
            </a:r>
            <a:r>
              <a:rPr sz="1600" b="1" spc="55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1600" spc="415" dirty="0">
                <a:latin typeface="Microsoft Sans Serif"/>
                <a:cs typeface="Microsoft Sans Serif"/>
              </a:rPr>
              <a:t>–</a:t>
            </a:r>
            <a:r>
              <a:rPr sz="1600" spc="10" dirty="0">
                <a:latin typeface="Microsoft Sans Serif"/>
                <a:cs typeface="Microsoft Sans Serif"/>
              </a:rPr>
              <a:t> </a:t>
            </a:r>
            <a:r>
              <a:rPr sz="1600" spc="-10" dirty="0">
                <a:latin typeface="Microsoft Sans Serif"/>
                <a:cs typeface="Microsoft Sans Serif"/>
              </a:rPr>
              <a:t>способность</a:t>
            </a:r>
            <a:r>
              <a:rPr sz="1600" spc="35" dirty="0">
                <a:latin typeface="Microsoft Sans Serif"/>
                <a:cs typeface="Microsoft Sans Serif"/>
              </a:rPr>
              <a:t> </a:t>
            </a:r>
            <a:r>
              <a:rPr sz="1600" spc="-10" dirty="0">
                <a:latin typeface="Microsoft Sans Serif"/>
                <a:cs typeface="Microsoft Sans Serif"/>
              </a:rPr>
              <a:t>верно</a:t>
            </a:r>
            <a:r>
              <a:rPr sz="1600" spc="20" dirty="0">
                <a:latin typeface="Microsoft Sans Serif"/>
                <a:cs typeface="Microsoft Sans Serif"/>
              </a:rPr>
              <a:t> </a:t>
            </a:r>
            <a:r>
              <a:rPr sz="1600" spc="-15" dirty="0">
                <a:latin typeface="Microsoft Sans Serif"/>
                <a:cs typeface="Microsoft Sans Serif"/>
              </a:rPr>
              <a:t>воспринимать</a:t>
            </a:r>
            <a:r>
              <a:rPr sz="1600" spc="60" dirty="0">
                <a:latin typeface="Microsoft Sans Serif"/>
                <a:cs typeface="Microsoft Sans Serif"/>
              </a:rPr>
              <a:t> </a:t>
            </a:r>
            <a:r>
              <a:rPr sz="1600" spc="-5" dirty="0">
                <a:latin typeface="Microsoft Sans Serif"/>
                <a:cs typeface="Microsoft Sans Serif"/>
              </a:rPr>
              <a:t>и</a:t>
            </a:r>
            <a:endParaRPr sz="1600">
              <a:latin typeface="Microsoft Sans Serif"/>
              <a:cs typeface="Microsoft Sans Serif"/>
            </a:endParaRPr>
          </a:p>
          <a:p>
            <a:pPr algn="ctr">
              <a:lnSpc>
                <a:spcPct val="100000"/>
              </a:lnSpc>
            </a:pPr>
            <a:r>
              <a:rPr sz="1600" spc="-15" dirty="0">
                <a:latin typeface="Microsoft Sans Serif"/>
                <a:cs typeface="Microsoft Sans Serif"/>
              </a:rPr>
              <a:t>интерпретировать</a:t>
            </a:r>
            <a:r>
              <a:rPr sz="1600" spc="30" dirty="0">
                <a:latin typeface="Microsoft Sans Serif"/>
                <a:cs typeface="Microsoft Sans Serif"/>
              </a:rPr>
              <a:t> </a:t>
            </a:r>
            <a:r>
              <a:rPr sz="1600" spc="-10" dirty="0">
                <a:latin typeface="Microsoft Sans Serif"/>
                <a:cs typeface="Microsoft Sans Serif"/>
              </a:rPr>
              <a:t>освоенную</a:t>
            </a:r>
            <a:r>
              <a:rPr sz="1600" spc="40" dirty="0">
                <a:latin typeface="Microsoft Sans Serif"/>
                <a:cs typeface="Microsoft Sans Serif"/>
              </a:rPr>
              <a:t> </a:t>
            </a:r>
            <a:r>
              <a:rPr sz="1600" spc="-15" dirty="0">
                <a:latin typeface="Microsoft Sans Serif"/>
                <a:cs typeface="Microsoft Sans Serif"/>
              </a:rPr>
              <a:t>информацию</a:t>
            </a:r>
            <a:endParaRPr sz="1600">
              <a:latin typeface="Microsoft Sans Serif"/>
              <a:cs typeface="Microsoft Sans Serif"/>
            </a:endParaRPr>
          </a:p>
        </p:txBody>
      </p:sp>
      <p:grpSp>
        <p:nvGrpSpPr>
          <p:cNvPr id="7" name="object 7"/>
          <p:cNvGrpSpPr/>
          <p:nvPr/>
        </p:nvGrpSpPr>
        <p:grpSpPr>
          <a:xfrm>
            <a:off x="410171" y="1342834"/>
            <a:ext cx="3857625" cy="932815"/>
            <a:chOff x="410171" y="1342834"/>
            <a:chExt cx="3857625" cy="932815"/>
          </a:xfrm>
        </p:grpSpPr>
        <p:pic>
          <p:nvPicPr>
            <p:cNvPr id="8" name="object 8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435864" y="1367028"/>
              <a:ext cx="3831336" cy="896112"/>
            </a:xfrm>
            <a:prstGeom prst="rect">
              <a:avLst/>
            </a:prstGeom>
          </p:spPr>
        </p:pic>
        <p:pic>
          <p:nvPicPr>
            <p:cNvPr id="9" name="object 9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731520" y="1479804"/>
              <a:ext cx="3294888" cy="795528"/>
            </a:xfrm>
            <a:prstGeom prst="rect">
              <a:avLst/>
            </a:prstGeom>
          </p:spPr>
        </p:pic>
        <p:pic>
          <p:nvPicPr>
            <p:cNvPr id="10" name="object 10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414934" y="1347597"/>
              <a:ext cx="3819499" cy="882141"/>
            </a:xfrm>
            <a:prstGeom prst="rect">
              <a:avLst/>
            </a:prstGeom>
          </p:spPr>
        </p:pic>
        <p:sp>
          <p:nvSpPr>
            <p:cNvPr id="11" name="object 11"/>
            <p:cNvSpPr/>
            <p:nvPr/>
          </p:nvSpPr>
          <p:spPr>
            <a:xfrm>
              <a:off x="414934" y="1347597"/>
              <a:ext cx="3819525" cy="882650"/>
            </a:xfrm>
            <a:custGeom>
              <a:avLst/>
              <a:gdLst/>
              <a:ahLst/>
              <a:cxnLst/>
              <a:rect l="l" t="t" r="r" b="b"/>
              <a:pathLst>
                <a:path w="3819525" h="882650">
                  <a:moveTo>
                    <a:pt x="0" y="185292"/>
                  </a:moveTo>
                  <a:lnTo>
                    <a:pt x="2228062" y="185292"/>
                  </a:lnTo>
                  <a:lnTo>
                    <a:pt x="3208629" y="0"/>
                  </a:lnTo>
                  <a:lnTo>
                    <a:pt x="3182975" y="185292"/>
                  </a:lnTo>
                  <a:lnTo>
                    <a:pt x="3819499" y="185292"/>
                  </a:lnTo>
                  <a:lnTo>
                    <a:pt x="3819499" y="301370"/>
                  </a:lnTo>
                  <a:lnTo>
                    <a:pt x="3819499" y="475614"/>
                  </a:lnTo>
                  <a:lnTo>
                    <a:pt x="3819499" y="882141"/>
                  </a:lnTo>
                  <a:lnTo>
                    <a:pt x="3182975" y="882141"/>
                  </a:lnTo>
                  <a:lnTo>
                    <a:pt x="2228062" y="882141"/>
                  </a:lnTo>
                  <a:lnTo>
                    <a:pt x="0" y="882141"/>
                  </a:lnTo>
                  <a:lnTo>
                    <a:pt x="0" y="475614"/>
                  </a:lnTo>
                  <a:lnTo>
                    <a:pt x="0" y="301370"/>
                  </a:lnTo>
                  <a:lnTo>
                    <a:pt x="0" y="185292"/>
                  </a:lnTo>
                  <a:close/>
                </a:path>
              </a:pathLst>
            </a:custGeom>
            <a:ln w="9525">
              <a:solidFill>
                <a:srgbClr val="FFCC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2" name="object 12"/>
          <p:cNvSpPr txBox="1"/>
          <p:nvPr/>
        </p:nvSpPr>
        <p:spPr>
          <a:xfrm>
            <a:off x="816051" y="1498854"/>
            <a:ext cx="3016250" cy="7569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indent="60960" algn="just">
              <a:lnSpc>
                <a:spcPct val="100000"/>
              </a:lnSpc>
              <a:spcBef>
                <a:spcPts val="95"/>
              </a:spcBef>
            </a:pPr>
            <a:r>
              <a:rPr sz="1600" u="heavy" spc="-15" dirty="0">
                <a:uFill>
                  <a:solidFill>
                    <a:srgbClr val="000000"/>
                  </a:solidFill>
                </a:uFill>
                <a:latin typeface="Microsoft Sans Serif"/>
                <a:cs typeface="Microsoft Sans Serif"/>
              </a:rPr>
              <a:t>Активные </a:t>
            </a:r>
            <a:r>
              <a:rPr sz="1600" u="heavy" spc="-20" dirty="0">
                <a:uFill>
                  <a:solidFill>
                    <a:srgbClr val="000000"/>
                  </a:solidFill>
                </a:uFill>
                <a:latin typeface="Microsoft Sans Serif"/>
                <a:cs typeface="Microsoft Sans Serif"/>
              </a:rPr>
              <a:t>глаголы</a:t>
            </a:r>
            <a:r>
              <a:rPr sz="1600" spc="-20" dirty="0">
                <a:latin typeface="Microsoft Sans Serif"/>
                <a:cs typeface="Microsoft Sans Serif"/>
              </a:rPr>
              <a:t>: </a:t>
            </a:r>
            <a:r>
              <a:rPr sz="1600" spc="-10" dirty="0">
                <a:latin typeface="Microsoft Sans Serif"/>
                <a:cs typeface="Microsoft Sans Serif"/>
              </a:rPr>
              <a:t>объяснить, </a:t>
            </a:r>
            <a:r>
              <a:rPr sz="1600" spc="-5" dirty="0">
                <a:latin typeface="Microsoft Sans Serif"/>
                <a:cs typeface="Microsoft Sans Serif"/>
              </a:rPr>
              <a:t> </a:t>
            </a:r>
            <a:r>
              <a:rPr sz="1600" spc="-15" dirty="0">
                <a:latin typeface="Microsoft Sans Serif"/>
                <a:cs typeface="Microsoft Sans Serif"/>
              </a:rPr>
              <a:t>классифицировать, </a:t>
            </a:r>
            <a:r>
              <a:rPr sz="1600" spc="-10" dirty="0">
                <a:latin typeface="Microsoft Sans Serif"/>
                <a:cs typeface="Microsoft Sans Serif"/>
              </a:rPr>
              <a:t>обобщить, </a:t>
            </a:r>
            <a:r>
              <a:rPr sz="1600" spc="-5" dirty="0">
                <a:latin typeface="Microsoft Sans Serif"/>
                <a:cs typeface="Microsoft Sans Serif"/>
              </a:rPr>
              <a:t> </a:t>
            </a:r>
            <a:r>
              <a:rPr sz="1600" spc="-10" dirty="0">
                <a:latin typeface="Microsoft Sans Serif"/>
                <a:cs typeface="Microsoft Sans Serif"/>
              </a:rPr>
              <a:t>оценить,</a:t>
            </a:r>
            <a:r>
              <a:rPr sz="1600" spc="40" dirty="0">
                <a:latin typeface="Microsoft Sans Serif"/>
                <a:cs typeface="Microsoft Sans Serif"/>
              </a:rPr>
              <a:t> </a:t>
            </a:r>
            <a:r>
              <a:rPr sz="1600" spc="-20" dirty="0">
                <a:latin typeface="Microsoft Sans Serif"/>
                <a:cs typeface="Microsoft Sans Serif"/>
              </a:rPr>
              <a:t>спрогнозировать</a:t>
            </a:r>
            <a:r>
              <a:rPr sz="1600" spc="30" dirty="0">
                <a:latin typeface="Microsoft Sans Serif"/>
                <a:cs typeface="Microsoft Sans Serif"/>
              </a:rPr>
              <a:t> </a:t>
            </a:r>
            <a:r>
              <a:rPr sz="1600" spc="-5" dirty="0">
                <a:latin typeface="Microsoft Sans Serif"/>
                <a:cs typeface="Microsoft Sans Serif"/>
              </a:rPr>
              <a:t>и</a:t>
            </a:r>
            <a:r>
              <a:rPr sz="1600" spc="25" dirty="0">
                <a:latin typeface="Microsoft Sans Serif"/>
                <a:cs typeface="Microsoft Sans Serif"/>
              </a:rPr>
              <a:t> </a:t>
            </a:r>
            <a:r>
              <a:rPr sz="1600" spc="-50" dirty="0">
                <a:latin typeface="Microsoft Sans Serif"/>
                <a:cs typeface="Microsoft Sans Serif"/>
              </a:rPr>
              <a:t>т.д.</a:t>
            </a:r>
            <a:endParaRPr sz="1600">
              <a:latin typeface="Microsoft Sans Serif"/>
              <a:cs typeface="Microsoft Sans Serif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3294126" y="2680208"/>
            <a:ext cx="5252085" cy="1889125"/>
          </a:xfrm>
          <a:prstGeom prst="rect">
            <a:avLst/>
          </a:prstGeom>
        </p:spPr>
        <p:txBody>
          <a:bodyPr vert="horz" wrap="square" lIns="0" tIns="37465" rIns="0" bIns="0" rtlCol="0">
            <a:spAutoFit/>
          </a:bodyPr>
          <a:lstStyle/>
          <a:p>
            <a:pPr marL="184785" marR="7620" indent="-172720">
              <a:lnSpc>
                <a:spcPts val="1510"/>
              </a:lnSpc>
              <a:spcBef>
                <a:spcPts val="295"/>
              </a:spcBef>
              <a:buClr>
                <a:srgbClr val="003399"/>
              </a:buClr>
              <a:buChar char="•"/>
              <a:tabLst>
                <a:tab pos="185420" algn="l"/>
                <a:tab pos="1273810" algn="l"/>
                <a:tab pos="2705735" algn="l"/>
                <a:tab pos="2992120" algn="l"/>
                <a:tab pos="4191635" algn="l"/>
              </a:tabLst>
            </a:pPr>
            <a:r>
              <a:rPr sz="1400" u="heavy" dirty="0">
                <a:uFill>
                  <a:solidFill>
                    <a:srgbClr val="000000"/>
                  </a:solidFill>
                </a:uFill>
                <a:latin typeface="Microsoft Sans Serif"/>
                <a:cs typeface="Microsoft Sans Serif"/>
              </a:rPr>
              <a:t>О</a:t>
            </a:r>
            <a:r>
              <a:rPr sz="1400" u="heavy" spc="-50" dirty="0">
                <a:uFill>
                  <a:solidFill>
                    <a:srgbClr val="000000"/>
                  </a:solidFill>
                </a:uFill>
                <a:latin typeface="Microsoft Sans Serif"/>
                <a:cs typeface="Microsoft Sans Serif"/>
              </a:rPr>
              <a:t>б</a:t>
            </a:r>
            <a:r>
              <a:rPr sz="1400" u="heavy" spc="5" dirty="0">
                <a:uFill>
                  <a:solidFill>
                    <a:srgbClr val="000000"/>
                  </a:solidFill>
                </a:uFill>
                <a:latin typeface="Microsoft Sans Serif"/>
                <a:cs typeface="Microsoft Sans Serif"/>
              </a:rPr>
              <a:t>ъ</a:t>
            </a:r>
            <a:r>
              <a:rPr sz="1400" u="heavy" spc="-5" dirty="0">
                <a:uFill>
                  <a:solidFill>
                    <a:srgbClr val="000000"/>
                  </a:solidFill>
                </a:uFill>
                <a:latin typeface="Microsoft Sans Serif"/>
                <a:cs typeface="Microsoft Sans Serif"/>
              </a:rPr>
              <a:t>я</a:t>
            </a:r>
            <a:r>
              <a:rPr sz="1400" u="heavy" dirty="0">
                <a:uFill>
                  <a:solidFill>
                    <a:srgbClr val="000000"/>
                  </a:solidFill>
                </a:uFill>
                <a:latin typeface="Microsoft Sans Serif"/>
                <a:cs typeface="Microsoft Sans Serif"/>
              </a:rPr>
              <a:t>с</a:t>
            </a:r>
            <a:r>
              <a:rPr sz="1400" u="heavy" spc="-5" dirty="0">
                <a:uFill>
                  <a:solidFill>
                    <a:srgbClr val="000000"/>
                  </a:solidFill>
                </a:uFill>
                <a:latin typeface="Microsoft Sans Serif"/>
                <a:cs typeface="Microsoft Sans Serif"/>
              </a:rPr>
              <a:t>ни</a:t>
            </a:r>
            <a:r>
              <a:rPr sz="1400" u="heavy" spc="-10" dirty="0">
                <a:uFill>
                  <a:solidFill>
                    <a:srgbClr val="000000"/>
                  </a:solidFill>
                </a:uFill>
                <a:latin typeface="Microsoft Sans Serif"/>
                <a:cs typeface="Microsoft Sans Serif"/>
              </a:rPr>
              <a:t>т</a:t>
            </a:r>
            <a:r>
              <a:rPr sz="1400" u="heavy" spc="-5" dirty="0">
                <a:uFill>
                  <a:solidFill>
                    <a:srgbClr val="000000"/>
                  </a:solidFill>
                </a:uFill>
                <a:latin typeface="Microsoft Sans Serif"/>
                <a:cs typeface="Microsoft Sans Serif"/>
              </a:rPr>
              <a:t>ь</a:t>
            </a:r>
            <a:r>
              <a:rPr sz="1400" u="heavy" dirty="0">
                <a:uFill>
                  <a:solidFill>
                    <a:srgbClr val="000000"/>
                  </a:solidFill>
                </a:uFill>
                <a:latin typeface="Microsoft Sans Serif"/>
                <a:cs typeface="Microsoft Sans Serif"/>
              </a:rPr>
              <a:t>	</a:t>
            </a:r>
            <a:r>
              <a:rPr sz="1400" spc="-40" dirty="0">
                <a:latin typeface="Microsoft Sans Serif"/>
                <a:cs typeface="Microsoft Sans Serif"/>
              </a:rPr>
              <a:t>э</a:t>
            </a:r>
            <a:r>
              <a:rPr sz="1400" spc="-25" dirty="0">
                <a:latin typeface="Microsoft Sans Serif"/>
                <a:cs typeface="Microsoft Sans Serif"/>
              </a:rPr>
              <a:t>к</a:t>
            </a:r>
            <a:r>
              <a:rPr sz="1400" spc="-10" dirty="0">
                <a:latin typeface="Microsoft Sans Serif"/>
                <a:cs typeface="Microsoft Sans Serif"/>
              </a:rPr>
              <a:t>о</a:t>
            </a:r>
            <a:r>
              <a:rPr sz="1400" spc="-15" dirty="0">
                <a:latin typeface="Microsoft Sans Serif"/>
                <a:cs typeface="Microsoft Sans Serif"/>
              </a:rPr>
              <a:t>но</a:t>
            </a:r>
            <a:r>
              <a:rPr sz="1400" spc="-40" dirty="0">
                <a:latin typeface="Microsoft Sans Serif"/>
                <a:cs typeface="Microsoft Sans Serif"/>
              </a:rPr>
              <a:t>м</a:t>
            </a:r>
            <a:r>
              <a:rPr sz="1400" spc="-5" dirty="0">
                <a:latin typeface="Microsoft Sans Serif"/>
                <a:cs typeface="Microsoft Sans Serif"/>
              </a:rPr>
              <a:t>ичес</a:t>
            </a:r>
            <a:r>
              <a:rPr sz="1400" spc="-40" dirty="0">
                <a:latin typeface="Microsoft Sans Serif"/>
                <a:cs typeface="Microsoft Sans Serif"/>
              </a:rPr>
              <a:t>к</a:t>
            </a:r>
            <a:r>
              <a:rPr sz="1400" spc="-55" dirty="0">
                <a:latin typeface="Microsoft Sans Serif"/>
                <a:cs typeface="Microsoft Sans Serif"/>
              </a:rPr>
              <a:t>и</a:t>
            </a:r>
            <a:r>
              <a:rPr sz="1400" dirty="0">
                <a:latin typeface="Microsoft Sans Serif"/>
                <a:cs typeface="Microsoft Sans Serif"/>
              </a:rPr>
              <a:t>е	и	</a:t>
            </a:r>
            <a:r>
              <a:rPr sz="1400" spc="15" dirty="0">
                <a:latin typeface="Microsoft Sans Serif"/>
                <a:cs typeface="Microsoft Sans Serif"/>
              </a:rPr>
              <a:t>с</a:t>
            </a:r>
            <a:r>
              <a:rPr sz="1400" spc="-5" dirty="0">
                <a:latin typeface="Microsoft Sans Serif"/>
                <a:cs typeface="Microsoft Sans Serif"/>
              </a:rPr>
              <a:t>о</a:t>
            </a:r>
            <a:r>
              <a:rPr sz="1400" spc="-15" dirty="0">
                <a:latin typeface="Microsoft Sans Serif"/>
                <a:cs typeface="Microsoft Sans Serif"/>
              </a:rPr>
              <a:t>ц</a:t>
            </a:r>
            <a:r>
              <a:rPr sz="1400" spc="-5" dirty="0">
                <a:latin typeface="Microsoft Sans Serif"/>
                <a:cs typeface="Microsoft Sans Serif"/>
              </a:rPr>
              <a:t>иальны</a:t>
            </a:r>
            <a:r>
              <a:rPr sz="1400" dirty="0">
                <a:latin typeface="Microsoft Sans Serif"/>
                <a:cs typeface="Microsoft Sans Serif"/>
              </a:rPr>
              <a:t>е	</a:t>
            </a:r>
            <a:r>
              <a:rPr sz="1400" spc="-25" dirty="0">
                <a:latin typeface="Microsoft Sans Serif"/>
                <a:cs typeface="Microsoft Sans Serif"/>
              </a:rPr>
              <a:t>п</a:t>
            </a:r>
            <a:r>
              <a:rPr sz="1400" spc="-15" dirty="0">
                <a:latin typeface="Microsoft Sans Serif"/>
                <a:cs typeface="Microsoft Sans Serif"/>
              </a:rPr>
              <a:t>о</a:t>
            </a:r>
            <a:r>
              <a:rPr sz="1400" dirty="0">
                <a:latin typeface="Microsoft Sans Serif"/>
                <a:cs typeface="Microsoft Sans Serif"/>
              </a:rPr>
              <a:t>с</a:t>
            </a:r>
            <a:r>
              <a:rPr sz="1400" spc="5" dirty="0">
                <a:latin typeface="Microsoft Sans Serif"/>
                <a:cs typeface="Microsoft Sans Serif"/>
              </a:rPr>
              <a:t>л</a:t>
            </a:r>
            <a:r>
              <a:rPr sz="1400" spc="-30" dirty="0">
                <a:latin typeface="Microsoft Sans Serif"/>
                <a:cs typeface="Microsoft Sans Serif"/>
              </a:rPr>
              <a:t>е</a:t>
            </a:r>
            <a:r>
              <a:rPr sz="1400" spc="-15" dirty="0">
                <a:latin typeface="Microsoft Sans Serif"/>
                <a:cs typeface="Microsoft Sans Serif"/>
              </a:rPr>
              <a:t>д</a:t>
            </a:r>
            <a:r>
              <a:rPr sz="1400" spc="-10" dirty="0">
                <a:latin typeface="Microsoft Sans Serif"/>
                <a:cs typeface="Microsoft Sans Serif"/>
              </a:rPr>
              <a:t>с</a:t>
            </a:r>
            <a:r>
              <a:rPr sz="1400" dirty="0">
                <a:latin typeface="Microsoft Sans Serif"/>
                <a:cs typeface="Microsoft Sans Serif"/>
              </a:rPr>
              <a:t>т</a:t>
            </a:r>
            <a:r>
              <a:rPr sz="1400" spc="-5" dirty="0">
                <a:latin typeface="Microsoft Sans Serif"/>
                <a:cs typeface="Microsoft Sans Serif"/>
              </a:rPr>
              <a:t>в</a:t>
            </a:r>
            <a:r>
              <a:rPr sz="1400" spc="-10" dirty="0">
                <a:latin typeface="Microsoft Sans Serif"/>
                <a:cs typeface="Microsoft Sans Serif"/>
              </a:rPr>
              <a:t>и</a:t>
            </a:r>
            <a:r>
              <a:rPr sz="1400" dirty="0">
                <a:latin typeface="Microsoft Sans Serif"/>
                <a:cs typeface="Microsoft Sans Serif"/>
              </a:rPr>
              <a:t>я  </a:t>
            </a:r>
            <a:r>
              <a:rPr sz="1400" spc="-15" dirty="0">
                <a:latin typeface="Microsoft Sans Serif"/>
                <a:cs typeface="Microsoft Sans Serif"/>
              </a:rPr>
              <a:t>глобализации</a:t>
            </a:r>
            <a:r>
              <a:rPr sz="1400" spc="-10" dirty="0">
                <a:latin typeface="Microsoft Sans Serif"/>
                <a:cs typeface="Microsoft Sans Serif"/>
              </a:rPr>
              <a:t> </a:t>
            </a:r>
            <a:r>
              <a:rPr sz="1400" spc="-15" dirty="0">
                <a:latin typeface="Microsoft Sans Serif"/>
                <a:cs typeface="Microsoft Sans Serif"/>
              </a:rPr>
              <a:t>рынка</a:t>
            </a:r>
            <a:r>
              <a:rPr sz="1400" dirty="0">
                <a:latin typeface="Microsoft Sans Serif"/>
                <a:cs typeface="Microsoft Sans Serif"/>
              </a:rPr>
              <a:t> </a:t>
            </a:r>
            <a:r>
              <a:rPr sz="1400" spc="-15" dirty="0">
                <a:latin typeface="Microsoft Sans Serif"/>
                <a:cs typeface="Microsoft Sans Serif"/>
              </a:rPr>
              <a:t>труда.</a:t>
            </a:r>
            <a:endParaRPr sz="1400">
              <a:latin typeface="Microsoft Sans Serif"/>
              <a:cs typeface="Microsoft Sans Serif"/>
            </a:endParaRPr>
          </a:p>
          <a:p>
            <a:pPr marL="184785" marR="6985" indent="-172720">
              <a:lnSpc>
                <a:spcPts val="1510"/>
              </a:lnSpc>
              <a:spcBef>
                <a:spcPts val="805"/>
              </a:spcBef>
              <a:buClr>
                <a:srgbClr val="003399"/>
              </a:buClr>
              <a:buChar char="•"/>
              <a:tabLst>
                <a:tab pos="185420" algn="l"/>
              </a:tabLst>
            </a:pPr>
            <a:r>
              <a:rPr sz="1400" u="heavy" spc="-15" dirty="0">
                <a:uFill>
                  <a:solidFill>
                    <a:srgbClr val="000000"/>
                  </a:solidFill>
                </a:uFill>
                <a:latin typeface="Microsoft Sans Serif"/>
                <a:cs typeface="Microsoft Sans Serif"/>
              </a:rPr>
              <a:t>Классифицировать</a:t>
            </a:r>
            <a:r>
              <a:rPr sz="1400" u="heavy" spc="-10" dirty="0">
                <a:uFill>
                  <a:solidFill>
                    <a:srgbClr val="000000"/>
                  </a:solidFill>
                </a:uFill>
                <a:latin typeface="Microsoft Sans Serif"/>
                <a:cs typeface="Microsoft Sans Serif"/>
              </a:rPr>
              <a:t> </a:t>
            </a:r>
            <a:r>
              <a:rPr sz="1400" spc="-5" dirty="0">
                <a:latin typeface="Microsoft Sans Serif"/>
                <a:cs typeface="Microsoft Sans Serif"/>
              </a:rPr>
              <a:t>социальные</a:t>
            </a:r>
            <a:r>
              <a:rPr sz="1400" dirty="0">
                <a:latin typeface="Microsoft Sans Serif"/>
                <a:cs typeface="Microsoft Sans Serif"/>
              </a:rPr>
              <a:t> </a:t>
            </a:r>
            <a:r>
              <a:rPr sz="1400" spc="-10" dirty="0">
                <a:latin typeface="Microsoft Sans Serif"/>
                <a:cs typeface="Microsoft Sans Serif"/>
              </a:rPr>
              <a:t>движения,</a:t>
            </a:r>
            <a:r>
              <a:rPr sz="1400" spc="-5" dirty="0">
                <a:latin typeface="Microsoft Sans Serif"/>
                <a:cs typeface="Microsoft Sans Serif"/>
              </a:rPr>
              <a:t> </a:t>
            </a:r>
            <a:r>
              <a:rPr sz="1400" spc="-25" dirty="0">
                <a:latin typeface="Microsoft Sans Serif"/>
                <a:cs typeface="Microsoft Sans Serif"/>
              </a:rPr>
              <a:t>разделив</a:t>
            </a:r>
            <a:r>
              <a:rPr sz="1400" spc="-20" dirty="0">
                <a:latin typeface="Microsoft Sans Serif"/>
                <a:cs typeface="Microsoft Sans Serif"/>
              </a:rPr>
              <a:t> </a:t>
            </a:r>
            <a:r>
              <a:rPr sz="1400" spc="-5" dirty="0">
                <a:latin typeface="Microsoft Sans Serif"/>
                <a:cs typeface="Microsoft Sans Serif"/>
              </a:rPr>
              <a:t>их</a:t>
            </a:r>
            <a:r>
              <a:rPr sz="1400" dirty="0">
                <a:latin typeface="Microsoft Sans Serif"/>
                <a:cs typeface="Microsoft Sans Serif"/>
              </a:rPr>
              <a:t> </a:t>
            </a:r>
            <a:r>
              <a:rPr sz="1400" spc="-15" dirty="0">
                <a:latin typeface="Microsoft Sans Serif"/>
                <a:cs typeface="Microsoft Sans Serif"/>
              </a:rPr>
              <a:t>на </a:t>
            </a:r>
            <a:r>
              <a:rPr sz="1400" spc="-360" dirty="0">
                <a:latin typeface="Microsoft Sans Serif"/>
                <a:cs typeface="Microsoft Sans Serif"/>
              </a:rPr>
              <a:t> </a:t>
            </a:r>
            <a:r>
              <a:rPr sz="1400" spc="-15" dirty="0">
                <a:latin typeface="Microsoft Sans Serif"/>
                <a:cs typeface="Microsoft Sans Serif"/>
              </a:rPr>
              <a:t>реформистские</a:t>
            </a:r>
            <a:r>
              <a:rPr sz="1400" spc="-30" dirty="0">
                <a:latin typeface="Microsoft Sans Serif"/>
                <a:cs typeface="Microsoft Sans Serif"/>
              </a:rPr>
              <a:t> </a:t>
            </a:r>
            <a:r>
              <a:rPr sz="1400" dirty="0">
                <a:latin typeface="Microsoft Sans Serif"/>
                <a:cs typeface="Microsoft Sans Serif"/>
              </a:rPr>
              <a:t>и</a:t>
            </a:r>
            <a:r>
              <a:rPr sz="1400" spc="20" dirty="0">
                <a:latin typeface="Microsoft Sans Serif"/>
                <a:cs typeface="Microsoft Sans Serif"/>
              </a:rPr>
              <a:t> </a:t>
            </a:r>
            <a:r>
              <a:rPr sz="1400" spc="-5" dirty="0">
                <a:latin typeface="Microsoft Sans Serif"/>
                <a:cs typeface="Microsoft Sans Serif"/>
              </a:rPr>
              <a:t>революционные.</a:t>
            </a:r>
            <a:endParaRPr sz="1400">
              <a:latin typeface="Microsoft Sans Serif"/>
              <a:cs typeface="Microsoft Sans Serif"/>
            </a:endParaRPr>
          </a:p>
          <a:p>
            <a:pPr marL="184785" indent="-172720">
              <a:lnSpc>
                <a:spcPts val="1595"/>
              </a:lnSpc>
              <a:spcBef>
                <a:spcPts val="620"/>
              </a:spcBef>
              <a:buClr>
                <a:srgbClr val="003399"/>
              </a:buClr>
              <a:buChar char="•"/>
              <a:tabLst>
                <a:tab pos="185420" algn="l"/>
                <a:tab pos="1342390" algn="l"/>
                <a:tab pos="1896110" algn="l"/>
                <a:tab pos="2949575" algn="l"/>
                <a:tab pos="4298315" algn="l"/>
              </a:tabLst>
            </a:pPr>
            <a:r>
              <a:rPr sz="1400" u="heavy" spc="-15" dirty="0">
                <a:uFill>
                  <a:solidFill>
                    <a:srgbClr val="000000"/>
                  </a:solidFill>
                </a:uFill>
                <a:latin typeface="Microsoft Sans Serif"/>
                <a:cs typeface="Microsoft Sans Serif"/>
              </a:rPr>
              <a:t>Определить	</a:t>
            </a:r>
            <a:r>
              <a:rPr sz="1400" spc="-15" dirty="0">
                <a:latin typeface="Microsoft Sans Serif"/>
                <a:cs typeface="Microsoft Sans Serif"/>
              </a:rPr>
              <a:t>цели	</a:t>
            </a:r>
            <a:r>
              <a:rPr sz="1400" spc="-25" dirty="0">
                <a:latin typeface="Microsoft Sans Serif"/>
                <a:cs typeface="Microsoft Sans Serif"/>
              </a:rPr>
              <a:t>Концепции	</a:t>
            </a:r>
            <a:r>
              <a:rPr sz="1400" spc="-20" dirty="0">
                <a:latin typeface="Microsoft Sans Serif"/>
                <a:cs typeface="Microsoft Sans Serif"/>
              </a:rPr>
              <a:t>долгосрочного	</a:t>
            </a:r>
            <a:r>
              <a:rPr sz="1400" spc="-5" dirty="0">
                <a:latin typeface="Microsoft Sans Serif"/>
                <a:cs typeface="Microsoft Sans Serif"/>
              </a:rPr>
              <a:t>социально-</a:t>
            </a:r>
            <a:endParaRPr sz="1400">
              <a:latin typeface="Microsoft Sans Serif"/>
              <a:cs typeface="Microsoft Sans Serif"/>
            </a:endParaRPr>
          </a:p>
          <a:p>
            <a:pPr marL="184785">
              <a:lnSpc>
                <a:spcPts val="1595"/>
              </a:lnSpc>
            </a:pPr>
            <a:r>
              <a:rPr sz="1400" spc="-20" dirty="0">
                <a:latin typeface="Microsoft Sans Serif"/>
                <a:cs typeface="Microsoft Sans Serif"/>
              </a:rPr>
              <a:t>экономического </a:t>
            </a:r>
            <a:r>
              <a:rPr sz="1400" spc="-15" dirty="0">
                <a:latin typeface="Microsoft Sans Serif"/>
                <a:cs typeface="Microsoft Sans Serif"/>
              </a:rPr>
              <a:t>развития</a:t>
            </a:r>
            <a:r>
              <a:rPr sz="1400" spc="-5" dirty="0">
                <a:latin typeface="Microsoft Sans Serif"/>
                <a:cs typeface="Microsoft Sans Serif"/>
              </a:rPr>
              <a:t> </a:t>
            </a:r>
            <a:r>
              <a:rPr sz="1400" spc="-70" dirty="0">
                <a:latin typeface="Microsoft Sans Serif"/>
                <a:cs typeface="Microsoft Sans Serif"/>
              </a:rPr>
              <a:t>РФ</a:t>
            </a:r>
            <a:r>
              <a:rPr sz="1400" spc="10" dirty="0">
                <a:latin typeface="Microsoft Sans Serif"/>
                <a:cs typeface="Microsoft Sans Serif"/>
              </a:rPr>
              <a:t> </a:t>
            </a:r>
            <a:r>
              <a:rPr sz="1400" spc="-5" dirty="0">
                <a:latin typeface="Microsoft Sans Serif"/>
                <a:cs typeface="Microsoft Sans Serif"/>
              </a:rPr>
              <a:t>на </a:t>
            </a:r>
            <a:r>
              <a:rPr sz="1400" spc="-15" dirty="0">
                <a:latin typeface="Microsoft Sans Serif"/>
                <a:cs typeface="Microsoft Sans Serif"/>
              </a:rPr>
              <a:t>период</a:t>
            </a:r>
            <a:r>
              <a:rPr sz="1400" spc="20" dirty="0">
                <a:latin typeface="Microsoft Sans Serif"/>
                <a:cs typeface="Microsoft Sans Serif"/>
              </a:rPr>
              <a:t> </a:t>
            </a:r>
            <a:r>
              <a:rPr sz="1400" dirty="0">
                <a:latin typeface="Microsoft Sans Serif"/>
                <a:cs typeface="Microsoft Sans Serif"/>
              </a:rPr>
              <a:t>до</a:t>
            </a:r>
            <a:r>
              <a:rPr sz="1400" spc="-5" dirty="0">
                <a:latin typeface="Microsoft Sans Serif"/>
                <a:cs typeface="Microsoft Sans Serif"/>
              </a:rPr>
              <a:t> 2020 </a:t>
            </a:r>
            <a:r>
              <a:rPr sz="1400" spc="-20" dirty="0">
                <a:latin typeface="Microsoft Sans Serif"/>
                <a:cs typeface="Microsoft Sans Serif"/>
              </a:rPr>
              <a:t>года.</a:t>
            </a:r>
            <a:endParaRPr sz="1400">
              <a:latin typeface="Microsoft Sans Serif"/>
              <a:cs typeface="Microsoft Sans Serif"/>
            </a:endParaRPr>
          </a:p>
          <a:p>
            <a:pPr marL="184785" marR="5715" indent="-172720">
              <a:lnSpc>
                <a:spcPts val="1510"/>
              </a:lnSpc>
              <a:spcBef>
                <a:spcPts val="815"/>
              </a:spcBef>
              <a:buClr>
                <a:srgbClr val="003399"/>
              </a:buClr>
              <a:buChar char="•"/>
              <a:tabLst>
                <a:tab pos="185420" algn="l"/>
              </a:tabLst>
            </a:pPr>
            <a:r>
              <a:rPr sz="1400" u="heavy" spc="-20" dirty="0">
                <a:uFill>
                  <a:solidFill>
                    <a:srgbClr val="000000"/>
                  </a:solidFill>
                </a:uFill>
                <a:latin typeface="Microsoft Sans Serif"/>
                <a:cs typeface="Microsoft Sans Serif"/>
              </a:rPr>
              <a:t>Спрогнозировать</a:t>
            </a:r>
            <a:r>
              <a:rPr sz="1400" u="heavy" spc="215" dirty="0">
                <a:uFill>
                  <a:solidFill>
                    <a:srgbClr val="000000"/>
                  </a:solidFill>
                </a:uFill>
                <a:latin typeface="Microsoft Sans Serif"/>
                <a:cs typeface="Microsoft Sans Serif"/>
              </a:rPr>
              <a:t> </a:t>
            </a:r>
            <a:r>
              <a:rPr sz="1400" spc="-10" dirty="0">
                <a:latin typeface="Microsoft Sans Serif"/>
                <a:cs typeface="Microsoft Sans Serif"/>
              </a:rPr>
              <a:t>поведение</a:t>
            </a:r>
            <a:r>
              <a:rPr sz="1400" spc="229" dirty="0">
                <a:latin typeface="Microsoft Sans Serif"/>
                <a:cs typeface="Microsoft Sans Serif"/>
              </a:rPr>
              <a:t> </a:t>
            </a:r>
            <a:r>
              <a:rPr sz="1400" spc="-15" dirty="0">
                <a:latin typeface="Microsoft Sans Serif"/>
                <a:cs typeface="Microsoft Sans Serif"/>
              </a:rPr>
              <a:t>хозяйственной</a:t>
            </a:r>
            <a:r>
              <a:rPr sz="1400" spc="229" dirty="0">
                <a:latin typeface="Microsoft Sans Serif"/>
                <a:cs typeface="Microsoft Sans Serif"/>
              </a:rPr>
              <a:t> </a:t>
            </a:r>
            <a:r>
              <a:rPr sz="1400" spc="-20" dirty="0">
                <a:latin typeface="Microsoft Sans Serif"/>
                <a:cs typeface="Microsoft Sans Serif"/>
              </a:rPr>
              <a:t>организации</a:t>
            </a:r>
            <a:r>
              <a:rPr sz="1400" spc="245" dirty="0">
                <a:latin typeface="Microsoft Sans Serif"/>
                <a:cs typeface="Microsoft Sans Serif"/>
              </a:rPr>
              <a:t> </a:t>
            </a:r>
            <a:r>
              <a:rPr sz="1400" spc="-5" dirty="0">
                <a:latin typeface="Microsoft Sans Serif"/>
                <a:cs typeface="Microsoft Sans Serif"/>
              </a:rPr>
              <a:t>на </a:t>
            </a:r>
            <a:r>
              <a:rPr sz="1400" spc="-355" dirty="0">
                <a:latin typeface="Microsoft Sans Serif"/>
                <a:cs typeface="Microsoft Sans Serif"/>
              </a:rPr>
              <a:t> </a:t>
            </a:r>
            <a:r>
              <a:rPr sz="1400" spc="-5" dirty="0">
                <a:latin typeface="Microsoft Sans Serif"/>
                <a:cs typeface="Microsoft Sans Serif"/>
              </a:rPr>
              <a:t>основе</a:t>
            </a:r>
            <a:r>
              <a:rPr sz="1400" spc="-30" dirty="0">
                <a:latin typeface="Microsoft Sans Serif"/>
                <a:cs typeface="Microsoft Sans Serif"/>
              </a:rPr>
              <a:t> </a:t>
            </a:r>
            <a:r>
              <a:rPr sz="1400" spc="-10" dirty="0">
                <a:latin typeface="Microsoft Sans Serif"/>
                <a:cs typeface="Microsoft Sans Serif"/>
              </a:rPr>
              <a:t>анализа информации</a:t>
            </a:r>
            <a:r>
              <a:rPr sz="1400" spc="5" dirty="0">
                <a:latin typeface="Microsoft Sans Serif"/>
                <a:cs typeface="Microsoft Sans Serif"/>
              </a:rPr>
              <a:t> </a:t>
            </a:r>
            <a:r>
              <a:rPr sz="1400" dirty="0">
                <a:latin typeface="Microsoft Sans Serif"/>
                <a:cs typeface="Microsoft Sans Serif"/>
              </a:rPr>
              <a:t>о</a:t>
            </a:r>
            <a:r>
              <a:rPr sz="1400" spc="10" dirty="0">
                <a:latin typeface="Microsoft Sans Serif"/>
                <a:cs typeface="Microsoft Sans Serif"/>
              </a:rPr>
              <a:t> </a:t>
            </a:r>
            <a:r>
              <a:rPr sz="1400" spc="-5" dirty="0">
                <a:latin typeface="Microsoft Sans Serif"/>
                <a:cs typeface="Microsoft Sans Serif"/>
              </a:rPr>
              <a:t>ней.</a:t>
            </a:r>
            <a:endParaRPr sz="1400">
              <a:latin typeface="Microsoft Sans Serif"/>
              <a:cs typeface="Microsoft Sans Serif"/>
            </a:endParaRPr>
          </a:p>
        </p:txBody>
      </p:sp>
      <p:grpSp>
        <p:nvGrpSpPr>
          <p:cNvPr id="14" name="object 14"/>
          <p:cNvGrpSpPr/>
          <p:nvPr/>
        </p:nvGrpSpPr>
        <p:grpSpPr>
          <a:xfrm>
            <a:off x="4917947" y="1646745"/>
            <a:ext cx="3584575" cy="921385"/>
            <a:chOff x="4917947" y="1646745"/>
            <a:chExt cx="3584575" cy="921385"/>
          </a:xfrm>
        </p:grpSpPr>
        <p:pic>
          <p:nvPicPr>
            <p:cNvPr id="15" name="object 15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4917947" y="1665731"/>
              <a:ext cx="3584448" cy="902208"/>
            </a:xfrm>
            <a:prstGeom prst="rect">
              <a:avLst/>
            </a:prstGeom>
          </p:spPr>
        </p:pic>
        <p:pic>
          <p:nvPicPr>
            <p:cNvPr id="16" name="object 16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4924805" y="1651507"/>
              <a:ext cx="3571875" cy="887475"/>
            </a:xfrm>
            <a:prstGeom prst="rect">
              <a:avLst/>
            </a:prstGeom>
          </p:spPr>
        </p:pic>
        <p:sp>
          <p:nvSpPr>
            <p:cNvPr id="17" name="object 17"/>
            <p:cNvSpPr/>
            <p:nvPr/>
          </p:nvSpPr>
          <p:spPr>
            <a:xfrm>
              <a:off x="4924805" y="1651507"/>
              <a:ext cx="3571875" cy="887730"/>
            </a:xfrm>
            <a:custGeom>
              <a:avLst/>
              <a:gdLst/>
              <a:ahLst/>
              <a:cxnLst/>
              <a:rect l="l" t="t" r="r" b="b"/>
              <a:pathLst>
                <a:path w="3571875" h="887730">
                  <a:moveTo>
                    <a:pt x="0" y="0"/>
                  </a:moveTo>
                  <a:lnTo>
                    <a:pt x="3571875" y="0"/>
                  </a:lnTo>
                  <a:lnTo>
                    <a:pt x="3571875" y="576579"/>
                  </a:lnTo>
                  <a:lnTo>
                    <a:pt x="1896872" y="576579"/>
                  </a:lnTo>
                  <a:lnTo>
                    <a:pt x="1896872" y="665606"/>
                  </a:lnTo>
                  <a:lnTo>
                    <a:pt x="2007743" y="665606"/>
                  </a:lnTo>
                  <a:lnTo>
                    <a:pt x="1786001" y="887475"/>
                  </a:lnTo>
                  <a:lnTo>
                    <a:pt x="1564132" y="665606"/>
                  </a:lnTo>
                  <a:lnTo>
                    <a:pt x="1675002" y="665606"/>
                  </a:lnTo>
                  <a:lnTo>
                    <a:pt x="1675002" y="576579"/>
                  </a:lnTo>
                  <a:lnTo>
                    <a:pt x="0" y="576579"/>
                  </a:lnTo>
                  <a:lnTo>
                    <a:pt x="0" y="0"/>
                  </a:lnTo>
                  <a:close/>
                </a:path>
              </a:pathLst>
            </a:custGeom>
            <a:ln w="9525">
              <a:solidFill>
                <a:srgbClr val="B6DCD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8" name="object 18"/>
          <p:cNvSpPr txBox="1"/>
          <p:nvPr/>
        </p:nvSpPr>
        <p:spPr>
          <a:xfrm>
            <a:off x="5282565" y="1679193"/>
            <a:ext cx="2858135" cy="5130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98145" marR="5080" indent="-386080">
              <a:lnSpc>
                <a:spcPct val="100000"/>
              </a:lnSpc>
              <a:spcBef>
                <a:spcPts val="95"/>
              </a:spcBef>
            </a:pPr>
            <a:r>
              <a:rPr sz="1600" spc="-15" dirty="0">
                <a:latin typeface="Microsoft Sans Serif"/>
                <a:cs typeface="Microsoft Sans Serif"/>
              </a:rPr>
              <a:t>Примеры</a:t>
            </a:r>
            <a:r>
              <a:rPr sz="1600" spc="20" dirty="0">
                <a:latin typeface="Microsoft Sans Serif"/>
                <a:cs typeface="Microsoft Sans Serif"/>
              </a:rPr>
              <a:t> </a:t>
            </a:r>
            <a:r>
              <a:rPr sz="1600" spc="-20" dirty="0">
                <a:latin typeface="Microsoft Sans Serif"/>
                <a:cs typeface="Microsoft Sans Serif"/>
              </a:rPr>
              <a:t>заданий</a:t>
            </a:r>
            <a:r>
              <a:rPr sz="1600" spc="55" dirty="0">
                <a:latin typeface="Microsoft Sans Serif"/>
                <a:cs typeface="Microsoft Sans Serif"/>
              </a:rPr>
              <a:t> </a:t>
            </a:r>
            <a:r>
              <a:rPr sz="1600" dirty="0">
                <a:latin typeface="Microsoft Sans Serif"/>
                <a:cs typeface="Microsoft Sans Serif"/>
              </a:rPr>
              <a:t>для</a:t>
            </a:r>
            <a:r>
              <a:rPr sz="1600" spc="15" dirty="0">
                <a:latin typeface="Microsoft Sans Serif"/>
                <a:cs typeface="Microsoft Sans Serif"/>
              </a:rPr>
              <a:t> </a:t>
            </a:r>
            <a:r>
              <a:rPr sz="1600" spc="-30" dirty="0">
                <a:latin typeface="Microsoft Sans Serif"/>
                <a:cs typeface="Microsoft Sans Serif"/>
              </a:rPr>
              <a:t>оценки </a:t>
            </a:r>
            <a:r>
              <a:rPr sz="1600" spc="-409" dirty="0">
                <a:latin typeface="Microsoft Sans Serif"/>
                <a:cs typeface="Microsoft Sans Serif"/>
              </a:rPr>
              <a:t> </a:t>
            </a:r>
            <a:r>
              <a:rPr sz="1600" spc="-40" dirty="0">
                <a:latin typeface="Microsoft Sans Serif"/>
                <a:cs typeface="Microsoft Sans Serif"/>
              </a:rPr>
              <a:t>результатов</a:t>
            </a:r>
            <a:r>
              <a:rPr sz="1600" spc="25" dirty="0">
                <a:latin typeface="Microsoft Sans Serif"/>
                <a:cs typeface="Microsoft Sans Serif"/>
              </a:rPr>
              <a:t> </a:t>
            </a:r>
            <a:r>
              <a:rPr sz="1600" spc="-15" dirty="0">
                <a:latin typeface="Microsoft Sans Serif"/>
                <a:cs typeface="Microsoft Sans Serif"/>
              </a:rPr>
              <a:t>обучения</a:t>
            </a:r>
            <a:endParaRPr sz="1600">
              <a:latin typeface="Microsoft Sans Serif"/>
              <a:cs typeface="Microsoft Sans Serif"/>
            </a:endParaRPr>
          </a:p>
        </p:txBody>
      </p:sp>
      <p:grpSp>
        <p:nvGrpSpPr>
          <p:cNvPr id="19" name="object 19"/>
          <p:cNvGrpSpPr/>
          <p:nvPr/>
        </p:nvGrpSpPr>
        <p:grpSpPr>
          <a:xfrm>
            <a:off x="2208276" y="2678176"/>
            <a:ext cx="441959" cy="2009775"/>
            <a:chOff x="2208276" y="2678176"/>
            <a:chExt cx="441959" cy="2009775"/>
          </a:xfrm>
        </p:grpSpPr>
        <p:pic>
          <p:nvPicPr>
            <p:cNvPr id="20" name="object 20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2208276" y="2691384"/>
              <a:ext cx="441960" cy="1996439"/>
            </a:xfrm>
            <a:prstGeom prst="rect">
              <a:avLst/>
            </a:prstGeom>
          </p:spPr>
        </p:pic>
        <p:sp>
          <p:nvSpPr>
            <p:cNvPr id="21" name="object 21"/>
            <p:cNvSpPr/>
            <p:nvPr/>
          </p:nvSpPr>
          <p:spPr>
            <a:xfrm>
              <a:off x="2214626" y="2678176"/>
              <a:ext cx="428625" cy="1983105"/>
            </a:xfrm>
            <a:custGeom>
              <a:avLst/>
              <a:gdLst/>
              <a:ahLst/>
              <a:cxnLst/>
              <a:rect l="l" t="t" r="r" b="b"/>
              <a:pathLst>
                <a:path w="428625" h="1983104">
                  <a:moveTo>
                    <a:pt x="428625" y="0"/>
                  </a:moveTo>
                  <a:lnTo>
                    <a:pt x="0" y="0"/>
                  </a:lnTo>
                  <a:lnTo>
                    <a:pt x="0" y="1982724"/>
                  </a:lnTo>
                  <a:lnTo>
                    <a:pt x="428625" y="1982724"/>
                  </a:lnTo>
                  <a:lnTo>
                    <a:pt x="428625" y="0"/>
                  </a:lnTo>
                  <a:close/>
                </a:path>
              </a:pathLst>
            </a:custGeom>
            <a:solidFill>
              <a:srgbClr val="C2E39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2" name="object 22"/>
          <p:cNvSpPr txBox="1"/>
          <p:nvPr/>
        </p:nvSpPr>
        <p:spPr>
          <a:xfrm>
            <a:off x="2214626" y="2678176"/>
            <a:ext cx="428625" cy="1983105"/>
          </a:xfrm>
          <a:prstGeom prst="rect">
            <a:avLst/>
          </a:prstGeom>
          <a:ln w="9525">
            <a:solidFill>
              <a:srgbClr val="F8F8F8"/>
            </a:solidFill>
          </a:ln>
        </p:spPr>
        <p:txBody>
          <a:bodyPr vert="vert270" wrap="square" lIns="0" tIns="106680" rIns="0" bIns="0" rtlCol="0">
            <a:spAutoFit/>
          </a:bodyPr>
          <a:lstStyle/>
          <a:p>
            <a:pPr marL="596265">
              <a:lnSpc>
                <a:spcPct val="100000"/>
              </a:lnSpc>
              <a:spcBef>
                <a:spcPts val="840"/>
              </a:spcBef>
            </a:pPr>
            <a:r>
              <a:rPr sz="1350" dirty="0">
                <a:latin typeface="Microsoft Sans Serif"/>
                <a:cs typeface="Microsoft Sans Serif"/>
              </a:rPr>
              <a:t>2</a:t>
            </a:r>
            <a:r>
              <a:rPr sz="1350" spc="-35" dirty="0">
                <a:latin typeface="Microsoft Sans Serif"/>
                <a:cs typeface="Microsoft Sans Serif"/>
              </a:rPr>
              <a:t> </a:t>
            </a:r>
            <a:r>
              <a:rPr sz="1350" spc="-10" dirty="0">
                <a:latin typeface="Microsoft Sans Serif"/>
                <a:cs typeface="Microsoft Sans Serif"/>
              </a:rPr>
              <a:t>уровень</a:t>
            </a:r>
            <a:endParaRPr sz="1350">
              <a:latin typeface="Microsoft Sans Serif"/>
              <a:cs typeface="Microsoft Sans Serif"/>
            </a:endParaRPr>
          </a:p>
        </p:txBody>
      </p:sp>
      <p:sp>
        <p:nvSpPr>
          <p:cNvPr id="23" name="object 23"/>
          <p:cNvSpPr/>
          <p:nvPr/>
        </p:nvSpPr>
        <p:spPr>
          <a:xfrm>
            <a:off x="2857500" y="2465451"/>
            <a:ext cx="500380" cy="2409825"/>
          </a:xfrm>
          <a:custGeom>
            <a:avLst/>
            <a:gdLst/>
            <a:ahLst/>
            <a:cxnLst/>
            <a:rect l="l" t="t" r="r" b="b"/>
            <a:pathLst>
              <a:path w="500379" h="2409825">
                <a:moveTo>
                  <a:pt x="500125" y="2409761"/>
                </a:moveTo>
                <a:lnTo>
                  <a:pt x="421059" y="2407637"/>
                </a:lnTo>
                <a:lnTo>
                  <a:pt x="352411" y="2401721"/>
                </a:lnTo>
                <a:lnTo>
                  <a:pt x="298290" y="2392701"/>
                </a:lnTo>
                <a:lnTo>
                  <a:pt x="250062" y="2368092"/>
                </a:lnTo>
                <a:lnTo>
                  <a:pt x="250062" y="1238504"/>
                </a:lnTo>
                <a:lnTo>
                  <a:pt x="237309" y="1225344"/>
                </a:lnTo>
                <a:lnTo>
                  <a:pt x="201798" y="1213910"/>
                </a:lnTo>
                <a:lnTo>
                  <a:pt x="147659" y="1204890"/>
                </a:lnTo>
                <a:lnTo>
                  <a:pt x="79017" y="1198973"/>
                </a:lnTo>
                <a:lnTo>
                  <a:pt x="0" y="1196848"/>
                </a:lnTo>
                <a:lnTo>
                  <a:pt x="79017" y="1194722"/>
                </a:lnTo>
                <a:lnTo>
                  <a:pt x="147659" y="1188805"/>
                </a:lnTo>
                <a:lnTo>
                  <a:pt x="201798" y="1179785"/>
                </a:lnTo>
                <a:lnTo>
                  <a:pt x="237309" y="1168351"/>
                </a:lnTo>
                <a:lnTo>
                  <a:pt x="250062" y="1155192"/>
                </a:lnTo>
                <a:lnTo>
                  <a:pt x="250062" y="41656"/>
                </a:lnTo>
                <a:lnTo>
                  <a:pt x="262804" y="28448"/>
                </a:lnTo>
                <a:lnTo>
                  <a:pt x="298290" y="17007"/>
                </a:lnTo>
                <a:lnTo>
                  <a:pt x="352411" y="8006"/>
                </a:lnTo>
                <a:lnTo>
                  <a:pt x="421059" y="2113"/>
                </a:lnTo>
                <a:lnTo>
                  <a:pt x="500125" y="0"/>
                </a:lnTo>
              </a:path>
            </a:pathLst>
          </a:custGeom>
          <a:ln w="28575">
            <a:solidFill>
              <a:srgbClr val="1F487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520315" marR="5080" indent="-2066925">
              <a:lnSpc>
                <a:spcPct val="100000"/>
              </a:lnSpc>
              <a:spcBef>
                <a:spcPts val="100"/>
              </a:spcBef>
            </a:pPr>
            <a:r>
              <a:rPr sz="1800" b="0" spc="-30" dirty="0">
                <a:latin typeface="Microsoft Sans Serif"/>
                <a:cs typeface="Microsoft Sans Serif"/>
              </a:rPr>
              <a:t>Формулировка</a:t>
            </a:r>
            <a:r>
              <a:rPr sz="1800" b="0" spc="20" dirty="0">
                <a:latin typeface="Microsoft Sans Serif"/>
                <a:cs typeface="Microsoft Sans Serif"/>
              </a:rPr>
              <a:t> </a:t>
            </a:r>
            <a:r>
              <a:rPr sz="1800" b="0" spc="-20" dirty="0">
                <a:latin typeface="Microsoft Sans Serif"/>
                <a:cs typeface="Microsoft Sans Serif"/>
              </a:rPr>
              <a:t>заданий</a:t>
            </a:r>
            <a:r>
              <a:rPr sz="1800" b="0" spc="25" dirty="0">
                <a:latin typeface="Microsoft Sans Serif"/>
                <a:cs typeface="Microsoft Sans Serif"/>
              </a:rPr>
              <a:t> </a:t>
            </a:r>
            <a:r>
              <a:rPr sz="1800" b="0" spc="5" dirty="0">
                <a:latin typeface="Microsoft Sans Serif"/>
                <a:cs typeface="Microsoft Sans Serif"/>
              </a:rPr>
              <a:t>для</a:t>
            </a:r>
            <a:r>
              <a:rPr sz="1800" b="0" spc="15" dirty="0">
                <a:latin typeface="Microsoft Sans Serif"/>
                <a:cs typeface="Microsoft Sans Serif"/>
              </a:rPr>
              <a:t> </a:t>
            </a:r>
            <a:r>
              <a:rPr sz="1800" b="0" spc="-30" dirty="0">
                <a:latin typeface="Microsoft Sans Serif"/>
                <a:cs typeface="Microsoft Sans Serif"/>
              </a:rPr>
              <a:t>оценки</a:t>
            </a:r>
            <a:r>
              <a:rPr sz="1800" b="0" spc="25" dirty="0">
                <a:latin typeface="Microsoft Sans Serif"/>
                <a:cs typeface="Microsoft Sans Serif"/>
              </a:rPr>
              <a:t> </a:t>
            </a:r>
            <a:r>
              <a:rPr sz="1800" b="0" spc="-40" dirty="0">
                <a:latin typeface="Microsoft Sans Serif"/>
                <a:cs typeface="Microsoft Sans Serif"/>
              </a:rPr>
              <a:t>результатов</a:t>
            </a:r>
            <a:r>
              <a:rPr sz="1800" b="0" spc="60" dirty="0">
                <a:latin typeface="Microsoft Sans Serif"/>
                <a:cs typeface="Microsoft Sans Serif"/>
              </a:rPr>
              <a:t> </a:t>
            </a:r>
            <a:r>
              <a:rPr sz="1800" b="0" spc="-20" dirty="0">
                <a:latin typeface="Microsoft Sans Serif"/>
                <a:cs typeface="Microsoft Sans Serif"/>
              </a:rPr>
              <a:t>обучения</a:t>
            </a:r>
            <a:r>
              <a:rPr sz="1800" b="0" spc="35" dirty="0">
                <a:latin typeface="Microsoft Sans Serif"/>
                <a:cs typeface="Microsoft Sans Serif"/>
              </a:rPr>
              <a:t> </a:t>
            </a:r>
            <a:r>
              <a:rPr sz="1800" b="0" dirty="0">
                <a:latin typeface="Microsoft Sans Serif"/>
                <a:cs typeface="Microsoft Sans Serif"/>
              </a:rPr>
              <a:t>с</a:t>
            </a:r>
            <a:r>
              <a:rPr sz="1800" b="0" spc="25" dirty="0">
                <a:latin typeface="Microsoft Sans Serif"/>
                <a:cs typeface="Microsoft Sans Serif"/>
              </a:rPr>
              <a:t> </a:t>
            </a:r>
            <a:r>
              <a:rPr sz="1800" b="0" spc="-35" dirty="0">
                <a:latin typeface="Microsoft Sans Serif"/>
                <a:cs typeface="Microsoft Sans Serif"/>
              </a:rPr>
              <a:t>учетом </a:t>
            </a:r>
            <a:r>
              <a:rPr sz="1800" b="0" spc="-459" dirty="0">
                <a:latin typeface="Microsoft Sans Serif"/>
                <a:cs typeface="Microsoft Sans Serif"/>
              </a:rPr>
              <a:t> </a:t>
            </a:r>
            <a:r>
              <a:rPr sz="1800" b="0" spc="-15" dirty="0">
                <a:latin typeface="Microsoft Sans Serif"/>
                <a:cs typeface="Microsoft Sans Serif"/>
              </a:rPr>
              <a:t>уровня</a:t>
            </a:r>
            <a:r>
              <a:rPr sz="1800" b="0" spc="40" dirty="0">
                <a:latin typeface="Microsoft Sans Serif"/>
                <a:cs typeface="Microsoft Sans Serif"/>
              </a:rPr>
              <a:t> </a:t>
            </a:r>
            <a:r>
              <a:rPr sz="1800" b="0" spc="-5" dirty="0">
                <a:latin typeface="Microsoft Sans Serif"/>
                <a:cs typeface="Microsoft Sans Serif"/>
              </a:rPr>
              <a:t>мышления</a:t>
            </a:r>
            <a:r>
              <a:rPr sz="1800" b="0" spc="35" dirty="0">
                <a:latin typeface="Microsoft Sans Serif"/>
                <a:cs typeface="Microsoft Sans Serif"/>
              </a:rPr>
              <a:t> </a:t>
            </a:r>
            <a:r>
              <a:rPr sz="1800" b="0" dirty="0">
                <a:latin typeface="Microsoft Sans Serif"/>
                <a:cs typeface="Microsoft Sans Serif"/>
              </a:rPr>
              <a:t>(Б.</a:t>
            </a:r>
            <a:r>
              <a:rPr sz="1800" b="0" spc="15" dirty="0">
                <a:latin typeface="Microsoft Sans Serif"/>
                <a:cs typeface="Microsoft Sans Serif"/>
              </a:rPr>
              <a:t> </a:t>
            </a:r>
            <a:r>
              <a:rPr sz="1800" b="0" spc="-25" dirty="0">
                <a:latin typeface="Microsoft Sans Serif"/>
                <a:cs typeface="Microsoft Sans Serif"/>
              </a:rPr>
              <a:t>Блум)</a:t>
            </a:r>
            <a:endParaRPr sz="1800">
              <a:latin typeface="Microsoft Sans Serif"/>
              <a:cs typeface="Microsoft Sans Serif"/>
            </a:endParaRPr>
          </a:p>
        </p:txBody>
      </p:sp>
      <p:sp>
        <p:nvSpPr>
          <p:cNvPr id="25" name="object 2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26034" rIns="0" bIns="0" rtlCol="0">
            <a:spAutoFit/>
          </a:bodyPr>
          <a:lstStyle/>
          <a:p>
            <a:pPr marL="101600">
              <a:lnSpc>
                <a:spcPct val="100000"/>
              </a:lnSpc>
              <a:spcBef>
                <a:spcPts val="204"/>
              </a:spcBef>
            </a:pPr>
            <a:fld id="{81D60167-4931-47E6-BA6A-407CBD079E47}" type="slidenum">
              <a:rPr spc="-5" dirty="0">
                <a:solidFill>
                  <a:srgbClr val="000000"/>
                </a:solidFill>
              </a:rPr>
              <a:t>17</a:t>
            </a:fld>
            <a:endParaRPr spc="-5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402336" y="697991"/>
            <a:ext cx="7943215" cy="795655"/>
            <a:chOff x="402336" y="697991"/>
            <a:chExt cx="7943215" cy="795655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402336" y="760475"/>
              <a:ext cx="7943088" cy="731520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27304" y="697991"/>
              <a:ext cx="7752588" cy="795527"/>
            </a:xfrm>
            <a:prstGeom prst="rect">
              <a:avLst/>
            </a:prstGeom>
          </p:spPr>
        </p:pic>
        <p:pic>
          <p:nvPicPr>
            <p:cNvPr id="5" name="object 5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409181" y="746175"/>
              <a:ext cx="7929626" cy="719404"/>
            </a:xfrm>
            <a:prstGeom prst="rect">
              <a:avLst/>
            </a:prstGeom>
          </p:spPr>
        </p:pic>
      </p:grpSp>
      <p:sp>
        <p:nvSpPr>
          <p:cNvPr id="6" name="object 6"/>
          <p:cNvSpPr txBox="1"/>
          <p:nvPr/>
        </p:nvSpPr>
        <p:spPr>
          <a:xfrm>
            <a:off x="409181" y="746175"/>
            <a:ext cx="7929880" cy="719455"/>
          </a:xfrm>
          <a:prstGeom prst="rect">
            <a:avLst/>
          </a:prstGeom>
          <a:ln w="9525">
            <a:solidFill>
              <a:srgbClr val="B6DCDF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ts val="1835"/>
              </a:lnSpc>
            </a:pPr>
            <a:r>
              <a:rPr sz="1600" b="1" u="heavy" spc="-5" dirty="0">
                <a:solidFill>
                  <a:srgbClr val="003399"/>
                </a:solidFill>
                <a:uFill>
                  <a:solidFill>
                    <a:srgbClr val="003399"/>
                  </a:solidFill>
                </a:uFill>
                <a:latin typeface="Arial"/>
                <a:cs typeface="Arial"/>
              </a:rPr>
              <a:t>3.</a:t>
            </a:r>
            <a:r>
              <a:rPr sz="1600" b="1" u="heavy" spc="5" dirty="0">
                <a:solidFill>
                  <a:srgbClr val="003399"/>
                </a:solidFill>
                <a:uFill>
                  <a:solidFill>
                    <a:srgbClr val="003399"/>
                  </a:solidFill>
                </a:uFill>
                <a:latin typeface="Arial"/>
                <a:cs typeface="Arial"/>
              </a:rPr>
              <a:t> </a:t>
            </a:r>
            <a:r>
              <a:rPr sz="1600" b="1" u="heavy" spc="-5" dirty="0">
                <a:solidFill>
                  <a:srgbClr val="003399"/>
                </a:solidFill>
                <a:uFill>
                  <a:solidFill>
                    <a:srgbClr val="003399"/>
                  </a:solidFill>
                </a:uFill>
                <a:latin typeface="Arial"/>
                <a:cs typeface="Arial"/>
              </a:rPr>
              <a:t>ПРИМЕНЕНИЕ </a:t>
            </a:r>
            <a:r>
              <a:rPr sz="1600" spc="415" dirty="0">
                <a:latin typeface="Microsoft Sans Serif"/>
                <a:cs typeface="Microsoft Sans Serif"/>
              </a:rPr>
              <a:t>–</a:t>
            </a:r>
            <a:r>
              <a:rPr sz="1600" spc="40" dirty="0">
                <a:latin typeface="Microsoft Sans Serif"/>
                <a:cs typeface="Microsoft Sans Serif"/>
              </a:rPr>
              <a:t> </a:t>
            </a:r>
            <a:r>
              <a:rPr sz="1600" spc="-10" dirty="0">
                <a:latin typeface="Microsoft Sans Serif"/>
                <a:cs typeface="Microsoft Sans Serif"/>
              </a:rPr>
              <a:t>способность</a:t>
            </a:r>
            <a:r>
              <a:rPr sz="1600" spc="45" dirty="0">
                <a:latin typeface="Microsoft Sans Serif"/>
                <a:cs typeface="Microsoft Sans Serif"/>
              </a:rPr>
              <a:t> </a:t>
            </a:r>
            <a:r>
              <a:rPr sz="1600" spc="-20" dirty="0">
                <a:latin typeface="Microsoft Sans Serif"/>
                <a:cs typeface="Microsoft Sans Serif"/>
              </a:rPr>
              <a:t>использовать</a:t>
            </a:r>
            <a:r>
              <a:rPr sz="1600" spc="40" dirty="0">
                <a:latin typeface="Microsoft Sans Serif"/>
                <a:cs typeface="Microsoft Sans Serif"/>
              </a:rPr>
              <a:t> </a:t>
            </a:r>
            <a:r>
              <a:rPr sz="1600" spc="-15" dirty="0">
                <a:latin typeface="Microsoft Sans Serif"/>
                <a:cs typeface="Microsoft Sans Serif"/>
              </a:rPr>
              <a:t>полученную</a:t>
            </a:r>
            <a:r>
              <a:rPr sz="1600" spc="95" dirty="0">
                <a:latin typeface="Microsoft Sans Serif"/>
                <a:cs typeface="Microsoft Sans Serif"/>
              </a:rPr>
              <a:t> </a:t>
            </a:r>
            <a:r>
              <a:rPr sz="1600" spc="-15" dirty="0">
                <a:latin typeface="Microsoft Sans Serif"/>
                <a:cs typeface="Microsoft Sans Serif"/>
              </a:rPr>
              <a:t>информацию</a:t>
            </a:r>
            <a:endParaRPr sz="1600">
              <a:latin typeface="Microsoft Sans Serif"/>
              <a:cs typeface="Microsoft Sans Serif"/>
            </a:endParaRPr>
          </a:p>
          <a:p>
            <a:pPr marL="240665" marR="236854" algn="ctr">
              <a:lnSpc>
                <a:spcPct val="100000"/>
              </a:lnSpc>
            </a:pPr>
            <a:r>
              <a:rPr sz="1600" spc="-20" dirty="0">
                <a:latin typeface="Microsoft Sans Serif"/>
                <a:cs typeface="Microsoft Sans Serif"/>
              </a:rPr>
              <a:t>(знания)</a:t>
            </a:r>
            <a:r>
              <a:rPr sz="1600" spc="70" dirty="0">
                <a:latin typeface="Microsoft Sans Serif"/>
                <a:cs typeface="Microsoft Sans Serif"/>
              </a:rPr>
              <a:t> </a:t>
            </a:r>
            <a:r>
              <a:rPr sz="1600" spc="-5" dirty="0">
                <a:latin typeface="Microsoft Sans Serif"/>
                <a:cs typeface="Microsoft Sans Serif"/>
              </a:rPr>
              <a:t>в</a:t>
            </a:r>
            <a:r>
              <a:rPr sz="1600" spc="35" dirty="0">
                <a:latin typeface="Microsoft Sans Serif"/>
                <a:cs typeface="Microsoft Sans Serif"/>
              </a:rPr>
              <a:t> </a:t>
            </a:r>
            <a:r>
              <a:rPr sz="1600" spc="-20" dirty="0">
                <a:latin typeface="Microsoft Sans Serif"/>
                <a:cs typeface="Microsoft Sans Serif"/>
              </a:rPr>
              <a:t>различных</a:t>
            </a:r>
            <a:r>
              <a:rPr sz="1600" spc="60" dirty="0">
                <a:latin typeface="Microsoft Sans Serif"/>
                <a:cs typeface="Microsoft Sans Serif"/>
              </a:rPr>
              <a:t> </a:t>
            </a:r>
            <a:r>
              <a:rPr sz="1600" spc="-5" dirty="0">
                <a:latin typeface="Microsoft Sans Serif"/>
                <a:cs typeface="Microsoft Sans Serif"/>
              </a:rPr>
              <a:t>видах</a:t>
            </a:r>
            <a:r>
              <a:rPr sz="1600" spc="45" dirty="0">
                <a:latin typeface="Microsoft Sans Serif"/>
                <a:cs typeface="Microsoft Sans Serif"/>
              </a:rPr>
              <a:t> </a:t>
            </a:r>
            <a:r>
              <a:rPr sz="1600" spc="-10" dirty="0">
                <a:latin typeface="Microsoft Sans Serif"/>
                <a:cs typeface="Microsoft Sans Serif"/>
              </a:rPr>
              <a:t>деятельности,</a:t>
            </a:r>
            <a:r>
              <a:rPr sz="1600" spc="60" dirty="0">
                <a:latin typeface="Microsoft Sans Serif"/>
                <a:cs typeface="Microsoft Sans Serif"/>
              </a:rPr>
              <a:t> </a:t>
            </a:r>
            <a:r>
              <a:rPr sz="1600" spc="-5" dirty="0">
                <a:latin typeface="Microsoft Sans Serif"/>
                <a:cs typeface="Microsoft Sans Serif"/>
              </a:rPr>
              <a:t>а</a:t>
            </a:r>
            <a:r>
              <a:rPr sz="1600" spc="35" dirty="0">
                <a:latin typeface="Microsoft Sans Serif"/>
                <a:cs typeface="Microsoft Sans Serif"/>
              </a:rPr>
              <a:t> </a:t>
            </a:r>
            <a:r>
              <a:rPr sz="1600" spc="-45" dirty="0">
                <a:latin typeface="Microsoft Sans Serif"/>
                <a:cs typeface="Microsoft Sans Serif"/>
              </a:rPr>
              <a:t>также</a:t>
            </a:r>
            <a:r>
              <a:rPr sz="1600" spc="35" dirty="0">
                <a:latin typeface="Microsoft Sans Serif"/>
                <a:cs typeface="Microsoft Sans Serif"/>
              </a:rPr>
              <a:t> </a:t>
            </a:r>
            <a:r>
              <a:rPr sz="1600" spc="-15" dirty="0">
                <a:latin typeface="Microsoft Sans Serif"/>
                <a:cs typeface="Microsoft Sans Serif"/>
              </a:rPr>
              <a:t>самостоятельно</a:t>
            </a:r>
            <a:r>
              <a:rPr sz="1600" spc="50" dirty="0">
                <a:latin typeface="Microsoft Sans Serif"/>
                <a:cs typeface="Microsoft Sans Serif"/>
              </a:rPr>
              <a:t> </a:t>
            </a:r>
            <a:r>
              <a:rPr sz="1600" spc="-15" dirty="0">
                <a:latin typeface="Microsoft Sans Serif"/>
                <a:cs typeface="Microsoft Sans Serif"/>
              </a:rPr>
              <a:t>пополнять </a:t>
            </a:r>
            <a:r>
              <a:rPr sz="1600" spc="-409" dirty="0">
                <a:latin typeface="Microsoft Sans Serif"/>
                <a:cs typeface="Microsoft Sans Serif"/>
              </a:rPr>
              <a:t> </a:t>
            </a:r>
            <a:r>
              <a:rPr sz="1600" spc="-20" dirty="0">
                <a:latin typeface="Microsoft Sans Serif"/>
                <a:cs typeface="Microsoft Sans Serif"/>
              </a:rPr>
              <a:t>знания</a:t>
            </a:r>
            <a:r>
              <a:rPr sz="1600" spc="40" dirty="0">
                <a:latin typeface="Microsoft Sans Serif"/>
                <a:cs typeface="Microsoft Sans Serif"/>
              </a:rPr>
              <a:t> </a:t>
            </a:r>
            <a:r>
              <a:rPr sz="1600" spc="-5" dirty="0">
                <a:latin typeface="Microsoft Sans Serif"/>
                <a:cs typeface="Microsoft Sans Serif"/>
              </a:rPr>
              <a:t>в</a:t>
            </a:r>
            <a:r>
              <a:rPr sz="1600" spc="20" dirty="0">
                <a:latin typeface="Microsoft Sans Serif"/>
                <a:cs typeface="Microsoft Sans Serif"/>
              </a:rPr>
              <a:t> </a:t>
            </a:r>
            <a:r>
              <a:rPr sz="1600" spc="-15" dirty="0">
                <a:latin typeface="Microsoft Sans Serif"/>
                <a:cs typeface="Microsoft Sans Serif"/>
              </a:rPr>
              <a:t>соответствии</a:t>
            </a:r>
            <a:r>
              <a:rPr sz="1600" spc="30" dirty="0">
                <a:latin typeface="Microsoft Sans Serif"/>
                <a:cs typeface="Microsoft Sans Serif"/>
              </a:rPr>
              <a:t> </a:t>
            </a:r>
            <a:r>
              <a:rPr sz="1600" spc="-5" dirty="0">
                <a:latin typeface="Microsoft Sans Serif"/>
                <a:cs typeface="Microsoft Sans Serif"/>
              </a:rPr>
              <a:t>с</a:t>
            </a:r>
            <a:r>
              <a:rPr sz="1600" spc="20" dirty="0">
                <a:latin typeface="Microsoft Sans Serif"/>
                <a:cs typeface="Microsoft Sans Serif"/>
              </a:rPr>
              <a:t> </a:t>
            </a:r>
            <a:r>
              <a:rPr sz="1600" spc="-10" dirty="0">
                <a:latin typeface="Microsoft Sans Serif"/>
                <a:cs typeface="Microsoft Sans Serif"/>
              </a:rPr>
              <a:t>условиями</a:t>
            </a:r>
            <a:r>
              <a:rPr sz="1600" spc="60" dirty="0">
                <a:latin typeface="Microsoft Sans Serif"/>
                <a:cs typeface="Microsoft Sans Serif"/>
              </a:rPr>
              <a:t> </a:t>
            </a:r>
            <a:r>
              <a:rPr sz="1600" spc="-10" dirty="0">
                <a:latin typeface="Microsoft Sans Serif"/>
                <a:cs typeface="Microsoft Sans Serif"/>
              </a:rPr>
              <a:t>деятельности</a:t>
            </a:r>
            <a:endParaRPr sz="1600">
              <a:latin typeface="Microsoft Sans Serif"/>
              <a:cs typeface="Microsoft Sans Serif"/>
            </a:endParaRPr>
          </a:p>
        </p:txBody>
      </p:sp>
      <p:grpSp>
        <p:nvGrpSpPr>
          <p:cNvPr id="7" name="object 7"/>
          <p:cNvGrpSpPr/>
          <p:nvPr/>
        </p:nvGrpSpPr>
        <p:grpSpPr>
          <a:xfrm>
            <a:off x="395084" y="1489773"/>
            <a:ext cx="3538854" cy="959485"/>
            <a:chOff x="395084" y="1489773"/>
            <a:chExt cx="3538854" cy="959485"/>
          </a:xfrm>
        </p:grpSpPr>
        <p:pic>
          <p:nvPicPr>
            <p:cNvPr id="8" name="object 8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420623" y="1513332"/>
              <a:ext cx="3512820" cy="935736"/>
            </a:xfrm>
            <a:prstGeom prst="rect">
              <a:avLst/>
            </a:prstGeom>
          </p:spPr>
        </p:pic>
        <p:pic>
          <p:nvPicPr>
            <p:cNvPr id="9" name="object 9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594359" y="1645920"/>
              <a:ext cx="3223260" cy="795527"/>
            </a:xfrm>
            <a:prstGeom prst="rect">
              <a:avLst/>
            </a:prstGeom>
          </p:spPr>
        </p:pic>
        <p:pic>
          <p:nvPicPr>
            <p:cNvPr id="10" name="object 10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399846" y="1494536"/>
              <a:ext cx="3500450" cy="920876"/>
            </a:xfrm>
            <a:prstGeom prst="rect">
              <a:avLst/>
            </a:prstGeom>
          </p:spPr>
        </p:pic>
        <p:sp>
          <p:nvSpPr>
            <p:cNvPr id="11" name="object 11"/>
            <p:cNvSpPr/>
            <p:nvPr/>
          </p:nvSpPr>
          <p:spPr>
            <a:xfrm>
              <a:off x="399846" y="1494536"/>
              <a:ext cx="3500754" cy="921385"/>
            </a:xfrm>
            <a:custGeom>
              <a:avLst/>
              <a:gdLst/>
              <a:ahLst/>
              <a:cxnLst/>
              <a:rect l="l" t="t" r="r" b="b"/>
              <a:pathLst>
                <a:path w="3500754" h="921385">
                  <a:moveTo>
                    <a:pt x="0" y="185292"/>
                  </a:moveTo>
                  <a:lnTo>
                    <a:pt x="2041982" y="185292"/>
                  </a:lnTo>
                  <a:lnTo>
                    <a:pt x="3014802" y="0"/>
                  </a:lnTo>
                  <a:lnTo>
                    <a:pt x="2917012" y="185292"/>
                  </a:lnTo>
                  <a:lnTo>
                    <a:pt x="3500450" y="185292"/>
                  </a:lnTo>
                  <a:lnTo>
                    <a:pt x="3500450" y="307848"/>
                  </a:lnTo>
                  <a:lnTo>
                    <a:pt x="3500450" y="491744"/>
                  </a:lnTo>
                  <a:lnTo>
                    <a:pt x="3500450" y="920876"/>
                  </a:lnTo>
                  <a:lnTo>
                    <a:pt x="2917012" y="920876"/>
                  </a:lnTo>
                  <a:lnTo>
                    <a:pt x="2041982" y="920876"/>
                  </a:lnTo>
                  <a:lnTo>
                    <a:pt x="0" y="920876"/>
                  </a:lnTo>
                  <a:lnTo>
                    <a:pt x="0" y="491744"/>
                  </a:lnTo>
                  <a:lnTo>
                    <a:pt x="0" y="307848"/>
                  </a:lnTo>
                  <a:lnTo>
                    <a:pt x="0" y="185292"/>
                  </a:lnTo>
                  <a:close/>
                </a:path>
              </a:pathLst>
            </a:custGeom>
            <a:ln w="9525">
              <a:solidFill>
                <a:srgbClr val="FFCC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2" name="object 12"/>
          <p:cNvSpPr txBox="1"/>
          <p:nvPr/>
        </p:nvSpPr>
        <p:spPr>
          <a:xfrm>
            <a:off x="678891" y="1664919"/>
            <a:ext cx="2941320" cy="7569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indent="10160" algn="just">
              <a:lnSpc>
                <a:spcPct val="100000"/>
              </a:lnSpc>
              <a:spcBef>
                <a:spcPts val="95"/>
              </a:spcBef>
            </a:pPr>
            <a:r>
              <a:rPr sz="1600" u="heavy" spc="-20" dirty="0">
                <a:uFill>
                  <a:solidFill>
                    <a:srgbClr val="000000"/>
                  </a:solidFill>
                </a:uFill>
                <a:latin typeface="Microsoft Sans Serif"/>
                <a:cs typeface="Microsoft Sans Serif"/>
              </a:rPr>
              <a:t>Активные глаголы</a:t>
            </a:r>
            <a:r>
              <a:rPr sz="1600" spc="-20" dirty="0">
                <a:latin typeface="Microsoft Sans Serif"/>
                <a:cs typeface="Microsoft Sans Serif"/>
              </a:rPr>
              <a:t>: </a:t>
            </a:r>
            <a:r>
              <a:rPr sz="1600" spc="-15" dirty="0">
                <a:latin typeface="Microsoft Sans Serif"/>
                <a:cs typeface="Microsoft Sans Serif"/>
              </a:rPr>
              <a:t>применить, </a:t>
            </a:r>
            <a:r>
              <a:rPr sz="1600" spc="-409" dirty="0">
                <a:latin typeface="Microsoft Sans Serif"/>
                <a:cs typeface="Microsoft Sans Serif"/>
              </a:rPr>
              <a:t> </a:t>
            </a:r>
            <a:r>
              <a:rPr sz="1600" spc="-20" dirty="0">
                <a:latin typeface="Microsoft Sans Serif"/>
                <a:cs typeface="Microsoft Sans Serif"/>
              </a:rPr>
              <a:t>изменить, </a:t>
            </a:r>
            <a:r>
              <a:rPr sz="1600" spc="-10" dirty="0">
                <a:latin typeface="Microsoft Sans Serif"/>
                <a:cs typeface="Microsoft Sans Serif"/>
              </a:rPr>
              <a:t>выбрать, </a:t>
            </a:r>
            <a:r>
              <a:rPr sz="1600" spc="-5" dirty="0">
                <a:latin typeface="Microsoft Sans Serif"/>
                <a:cs typeface="Microsoft Sans Serif"/>
              </a:rPr>
              <a:t>построить, </a:t>
            </a:r>
            <a:r>
              <a:rPr sz="1600" spc="-409" dirty="0">
                <a:latin typeface="Microsoft Sans Serif"/>
                <a:cs typeface="Microsoft Sans Serif"/>
              </a:rPr>
              <a:t> </a:t>
            </a:r>
            <a:r>
              <a:rPr sz="1600" spc="-5" dirty="0">
                <a:latin typeface="Microsoft Sans Serif"/>
                <a:cs typeface="Microsoft Sans Serif"/>
              </a:rPr>
              <a:t>вычислить,</a:t>
            </a:r>
            <a:r>
              <a:rPr sz="1600" spc="45" dirty="0">
                <a:latin typeface="Microsoft Sans Serif"/>
                <a:cs typeface="Microsoft Sans Serif"/>
              </a:rPr>
              <a:t> </a:t>
            </a:r>
            <a:r>
              <a:rPr sz="1600" spc="-25" dirty="0">
                <a:latin typeface="Microsoft Sans Serif"/>
                <a:cs typeface="Microsoft Sans Serif"/>
              </a:rPr>
              <a:t>разработать</a:t>
            </a:r>
            <a:r>
              <a:rPr sz="1600" spc="30" dirty="0">
                <a:latin typeface="Microsoft Sans Serif"/>
                <a:cs typeface="Microsoft Sans Serif"/>
              </a:rPr>
              <a:t> </a:t>
            </a:r>
            <a:r>
              <a:rPr sz="1600" spc="-5" dirty="0">
                <a:latin typeface="Microsoft Sans Serif"/>
                <a:cs typeface="Microsoft Sans Serif"/>
              </a:rPr>
              <a:t>и</a:t>
            </a:r>
            <a:r>
              <a:rPr sz="1600" spc="30" dirty="0">
                <a:latin typeface="Microsoft Sans Serif"/>
                <a:cs typeface="Microsoft Sans Serif"/>
              </a:rPr>
              <a:t> </a:t>
            </a:r>
            <a:r>
              <a:rPr sz="1600" spc="-50" dirty="0">
                <a:latin typeface="Microsoft Sans Serif"/>
                <a:cs typeface="Microsoft Sans Serif"/>
              </a:rPr>
              <a:t>т.д.</a:t>
            </a:r>
            <a:endParaRPr sz="1600">
              <a:latin typeface="Microsoft Sans Serif"/>
              <a:cs typeface="Microsoft Sans Serif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3294126" y="2639949"/>
            <a:ext cx="5331460" cy="431800"/>
          </a:xfrm>
          <a:prstGeom prst="rect">
            <a:avLst/>
          </a:prstGeom>
        </p:spPr>
        <p:txBody>
          <a:bodyPr vert="horz" wrap="square" lIns="0" tIns="37465" rIns="0" bIns="0" rtlCol="0">
            <a:spAutoFit/>
          </a:bodyPr>
          <a:lstStyle/>
          <a:p>
            <a:pPr marL="184785" marR="5080" indent="-172720">
              <a:lnSpc>
                <a:spcPts val="1510"/>
              </a:lnSpc>
              <a:spcBef>
                <a:spcPts val="295"/>
              </a:spcBef>
              <a:buClr>
                <a:srgbClr val="003399"/>
              </a:buClr>
              <a:buChar char="•"/>
              <a:tabLst>
                <a:tab pos="185420" algn="l"/>
              </a:tabLst>
            </a:pPr>
            <a:r>
              <a:rPr sz="1400" u="heavy" spc="-5" dirty="0">
                <a:uFill>
                  <a:solidFill>
                    <a:srgbClr val="000000"/>
                  </a:solidFill>
                </a:uFill>
                <a:latin typeface="Microsoft Sans Serif"/>
                <a:cs typeface="Microsoft Sans Serif"/>
              </a:rPr>
              <a:t>Вычислить</a:t>
            </a:r>
            <a:r>
              <a:rPr sz="1400" u="heavy" spc="235" dirty="0">
                <a:uFill>
                  <a:solidFill>
                    <a:srgbClr val="000000"/>
                  </a:solidFill>
                </a:uFill>
                <a:latin typeface="Microsoft Sans Serif"/>
                <a:cs typeface="Microsoft Sans Serif"/>
              </a:rPr>
              <a:t> </a:t>
            </a:r>
            <a:r>
              <a:rPr sz="1400" spc="-15" dirty="0">
                <a:latin typeface="Microsoft Sans Serif"/>
                <a:cs typeface="Microsoft Sans Serif"/>
              </a:rPr>
              <a:t>изменение</a:t>
            </a:r>
            <a:r>
              <a:rPr sz="1400" spc="245" dirty="0">
                <a:latin typeface="Microsoft Sans Serif"/>
                <a:cs typeface="Microsoft Sans Serif"/>
              </a:rPr>
              <a:t> </a:t>
            </a:r>
            <a:r>
              <a:rPr sz="1400" spc="-10" dirty="0">
                <a:latin typeface="Microsoft Sans Serif"/>
                <a:cs typeface="Microsoft Sans Serif"/>
              </a:rPr>
              <a:t>энергии</a:t>
            </a:r>
            <a:r>
              <a:rPr sz="1400" spc="245" dirty="0">
                <a:latin typeface="Microsoft Sans Serif"/>
                <a:cs typeface="Microsoft Sans Serif"/>
              </a:rPr>
              <a:t> </a:t>
            </a:r>
            <a:r>
              <a:rPr sz="1400" spc="-10" dirty="0">
                <a:latin typeface="Microsoft Sans Serif"/>
                <a:cs typeface="Microsoft Sans Serif"/>
              </a:rPr>
              <a:t>системы</a:t>
            </a:r>
            <a:r>
              <a:rPr sz="1400" spc="254" dirty="0">
                <a:latin typeface="Microsoft Sans Serif"/>
                <a:cs typeface="Microsoft Sans Serif"/>
              </a:rPr>
              <a:t> </a:t>
            </a:r>
            <a:r>
              <a:rPr sz="1400" spc="-10" dirty="0">
                <a:latin typeface="Microsoft Sans Serif"/>
                <a:cs typeface="Microsoft Sans Serif"/>
              </a:rPr>
              <a:t>при</a:t>
            </a:r>
            <a:r>
              <a:rPr sz="1400" spc="235" dirty="0">
                <a:latin typeface="Microsoft Sans Serif"/>
                <a:cs typeface="Microsoft Sans Serif"/>
              </a:rPr>
              <a:t> </a:t>
            </a:r>
            <a:r>
              <a:rPr sz="1400" spc="-15" dirty="0">
                <a:latin typeface="Microsoft Sans Serif"/>
                <a:cs typeface="Microsoft Sans Serif"/>
              </a:rPr>
              <a:t>образовании </a:t>
            </a:r>
            <a:r>
              <a:rPr sz="1400" spc="-360" dirty="0">
                <a:latin typeface="Microsoft Sans Serif"/>
                <a:cs typeface="Microsoft Sans Serif"/>
              </a:rPr>
              <a:t> </a:t>
            </a:r>
            <a:r>
              <a:rPr sz="1400" spc="-25" dirty="0">
                <a:latin typeface="Microsoft Sans Serif"/>
                <a:cs typeface="Microsoft Sans Serif"/>
              </a:rPr>
              <a:t>молекулы</a:t>
            </a:r>
            <a:r>
              <a:rPr sz="1400" spc="15" dirty="0">
                <a:latin typeface="Microsoft Sans Serif"/>
                <a:cs typeface="Microsoft Sans Serif"/>
              </a:rPr>
              <a:t> </a:t>
            </a:r>
            <a:r>
              <a:rPr sz="1400" spc="-15" dirty="0">
                <a:latin typeface="Microsoft Sans Serif"/>
                <a:cs typeface="Microsoft Sans Serif"/>
              </a:rPr>
              <a:t>воды</a:t>
            </a:r>
            <a:endParaRPr sz="1400">
              <a:latin typeface="Microsoft Sans Serif"/>
              <a:cs typeface="Microsoft Sans Serif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7522209" y="3126105"/>
            <a:ext cx="1104265" cy="431800"/>
          </a:xfrm>
          <a:prstGeom prst="rect">
            <a:avLst/>
          </a:prstGeom>
        </p:spPr>
        <p:txBody>
          <a:bodyPr vert="horz" wrap="square" lIns="0" tIns="37465" rIns="0" bIns="0" rtlCol="0">
            <a:spAutoFit/>
          </a:bodyPr>
          <a:lstStyle/>
          <a:p>
            <a:pPr marL="79375" marR="5080" indent="-67310">
              <a:lnSpc>
                <a:spcPts val="1510"/>
              </a:lnSpc>
              <a:spcBef>
                <a:spcPts val="295"/>
              </a:spcBef>
              <a:tabLst>
                <a:tab pos="990600" algn="l"/>
              </a:tabLst>
            </a:pPr>
            <a:r>
              <a:rPr sz="1400" spc="-30" dirty="0">
                <a:latin typeface="Microsoft Sans Serif"/>
                <a:cs typeface="Microsoft Sans Serif"/>
              </a:rPr>
              <a:t>х</a:t>
            </a:r>
            <a:r>
              <a:rPr sz="1400" spc="-15" dirty="0">
                <a:latin typeface="Microsoft Sans Serif"/>
                <a:cs typeface="Microsoft Sans Serif"/>
              </a:rPr>
              <a:t>о</a:t>
            </a:r>
            <a:r>
              <a:rPr sz="1400" spc="-60" dirty="0">
                <a:latin typeface="Microsoft Sans Serif"/>
                <a:cs typeface="Microsoft Sans Serif"/>
              </a:rPr>
              <a:t>з</a:t>
            </a:r>
            <a:r>
              <a:rPr sz="1400" spc="-5" dirty="0">
                <a:latin typeface="Microsoft Sans Serif"/>
                <a:cs typeface="Microsoft Sans Serif"/>
              </a:rPr>
              <a:t>яй</a:t>
            </a:r>
            <a:r>
              <a:rPr sz="1400" spc="-10" dirty="0">
                <a:latin typeface="Microsoft Sans Serif"/>
                <a:cs typeface="Microsoft Sans Serif"/>
              </a:rPr>
              <a:t>с</a:t>
            </a:r>
            <a:r>
              <a:rPr sz="1400" dirty="0">
                <a:latin typeface="Microsoft Sans Serif"/>
                <a:cs typeface="Microsoft Sans Serif"/>
              </a:rPr>
              <a:t>т</a:t>
            </a:r>
            <a:r>
              <a:rPr sz="1400" spc="-15" dirty="0">
                <a:latin typeface="Microsoft Sans Serif"/>
                <a:cs typeface="Microsoft Sans Serif"/>
              </a:rPr>
              <a:t>в</a:t>
            </a:r>
            <a:r>
              <a:rPr sz="1400" dirty="0">
                <a:latin typeface="Microsoft Sans Serif"/>
                <a:cs typeface="Microsoft Sans Serif"/>
              </a:rPr>
              <a:t>а	и  </a:t>
            </a:r>
            <a:r>
              <a:rPr sz="1400" spc="-25" dirty="0">
                <a:latin typeface="Microsoft Sans Serif"/>
                <a:cs typeface="Microsoft Sans Serif"/>
              </a:rPr>
              <a:t>п</a:t>
            </a:r>
            <a:r>
              <a:rPr sz="1400" spc="-15" dirty="0">
                <a:latin typeface="Microsoft Sans Serif"/>
                <a:cs typeface="Microsoft Sans Serif"/>
              </a:rPr>
              <a:t>о</a:t>
            </a:r>
            <a:r>
              <a:rPr sz="1400" spc="-10" dirty="0">
                <a:latin typeface="Microsoft Sans Serif"/>
                <a:cs typeface="Microsoft Sans Serif"/>
              </a:rPr>
              <a:t>с</a:t>
            </a:r>
            <a:r>
              <a:rPr sz="1400" spc="-20" dirty="0">
                <a:latin typeface="Microsoft Sans Serif"/>
                <a:cs typeface="Microsoft Sans Serif"/>
              </a:rPr>
              <a:t>т</a:t>
            </a:r>
            <a:r>
              <a:rPr sz="1400" spc="-5" dirty="0">
                <a:latin typeface="Microsoft Sans Serif"/>
                <a:cs typeface="Microsoft Sans Serif"/>
              </a:rPr>
              <a:t>о</a:t>
            </a:r>
            <a:r>
              <a:rPr sz="1400" spc="-10" dirty="0">
                <a:latin typeface="Microsoft Sans Serif"/>
                <a:cs typeface="Microsoft Sans Serif"/>
              </a:rPr>
              <a:t>я</a:t>
            </a:r>
            <a:r>
              <a:rPr sz="1400" spc="-5" dirty="0">
                <a:latin typeface="Microsoft Sans Serif"/>
                <a:cs typeface="Microsoft Sans Serif"/>
              </a:rPr>
              <a:t>нн</a:t>
            </a:r>
            <a:r>
              <a:rPr sz="1400" spc="-20" dirty="0">
                <a:latin typeface="Microsoft Sans Serif"/>
                <a:cs typeface="Microsoft Sans Serif"/>
              </a:rPr>
              <a:t>о</a:t>
            </a:r>
            <a:r>
              <a:rPr sz="1400" spc="-60" dirty="0">
                <a:latin typeface="Microsoft Sans Serif"/>
                <a:cs typeface="Microsoft Sans Serif"/>
              </a:rPr>
              <a:t>г</a:t>
            </a:r>
            <a:r>
              <a:rPr sz="1400" dirty="0">
                <a:latin typeface="Microsoft Sans Serif"/>
                <a:cs typeface="Microsoft Sans Serif"/>
              </a:rPr>
              <a:t>о</a:t>
            </a:r>
            <a:endParaRPr sz="1400">
              <a:latin typeface="Microsoft Sans Serif"/>
              <a:cs typeface="Microsoft Sans Serif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3294126" y="3126105"/>
            <a:ext cx="4139565" cy="624205"/>
          </a:xfrm>
          <a:prstGeom prst="rect">
            <a:avLst/>
          </a:prstGeom>
        </p:spPr>
        <p:txBody>
          <a:bodyPr vert="horz" wrap="square" lIns="0" tIns="34290" rIns="0" bIns="0" rtlCol="0">
            <a:spAutoFit/>
          </a:bodyPr>
          <a:lstStyle/>
          <a:p>
            <a:pPr marL="184785" marR="5080" indent="-172720" algn="just">
              <a:lnSpc>
                <a:spcPct val="90100"/>
              </a:lnSpc>
              <a:spcBef>
                <a:spcPts val="270"/>
              </a:spcBef>
              <a:buClr>
                <a:srgbClr val="003399"/>
              </a:buClr>
              <a:buChar char="•"/>
              <a:tabLst>
                <a:tab pos="185420" algn="l"/>
              </a:tabLst>
            </a:pPr>
            <a:r>
              <a:rPr sz="1400" u="heavy" spc="-5" dirty="0">
                <a:uFill>
                  <a:solidFill>
                    <a:srgbClr val="000000"/>
                  </a:solidFill>
                </a:uFill>
                <a:latin typeface="Microsoft Sans Serif"/>
                <a:cs typeface="Microsoft Sans Serif"/>
              </a:rPr>
              <a:t>Построить</a:t>
            </a:r>
            <a:r>
              <a:rPr sz="1400" u="heavy" dirty="0">
                <a:uFill>
                  <a:solidFill>
                    <a:srgbClr val="000000"/>
                  </a:solidFill>
                </a:uFill>
                <a:latin typeface="Microsoft Sans Serif"/>
                <a:cs typeface="Microsoft Sans Serif"/>
              </a:rPr>
              <a:t> </a:t>
            </a:r>
            <a:r>
              <a:rPr sz="1400" spc="-25" dirty="0">
                <a:latin typeface="Microsoft Sans Serif"/>
                <a:cs typeface="Microsoft Sans Serif"/>
              </a:rPr>
              <a:t>график</a:t>
            </a:r>
            <a:r>
              <a:rPr sz="1400" spc="-20" dirty="0">
                <a:latin typeface="Microsoft Sans Serif"/>
                <a:cs typeface="Microsoft Sans Serif"/>
              </a:rPr>
              <a:t> потребления</a:t>
            </a:r>
            <a:r>
              <a:rPr sz="1400" spc="335" dirty="0">
                <a:latin typeface="Microsoft Sans Serif"/>
                <a:cs typeface="Microsoft Sans Serif"/>
              </a:rPr>
              <a:t> </a:t>
            </a:r>
            <a:r>
              <a:rPr sz="1400" spc="-15" dirty="0">
                <a:latin typeface="Microsoft Sans Serif"/>
                <a:cs typeface="Microsoft Sans Serif"/>
              </a:rPr>
              <a:t>домашнего </a:t>
            </a:r>
            <a:r>
              <a:rPr sz="1400" spc="-10" dirty="0">
                <a:latin typeface="Microsoft Sans Serif"/>
                <a:cs typeface="Microsoft Sans Serif"/>
              </a:rPr>
              <a:t> </a:t>
            </a:r>
            <a:r>
              <a:rPr sz="1400" spc="-15" dirty="0">
                <a:latin typeface="Microsoft Sans Serif"/>
                <a:cs typeface="Microsoft Sans Serif"/>
              </a:rPr>
              <a:t>определить</a:t>
            </a:r>
            <a:r>
              <a:rPr sz="1400" spc="-10" dirty="0">
                <a:latin typeface="Microsoft Sans Serif"/>
                <a:cs typeface="Microsoft Sans Serif"/>
              </a:rPr>
              <a:t> </a:t>
            </a:r>
            <a:r>
              <a:rPr sz="1400" spc="-20" dirty="0">
                <a:latin typeface="Microsoft Sans Serif"/>
                <a:cs typeface="Microsoft Sans Serif"/>
              </a:rPr>
              <a:t>доход,</a:t>
            </a:r>
            <a:r>
              <a:rPr sz="1400" spc="-15" dirty="0">
                <a:latin typeface="Microsoft Sans Serif"/>
                <a:cs typeface="Microsoft Sans Serif"/>
              </a:rPr>
              <a:t> соответствующий</a:t>
            </a:r>
            <a:r>
              <a:rPr sz="1400" spc="-10" dirty="0">
                <a:latin typeface="Microsoft Sans Serif"/>
                <a:cs typeface="Microsoft Sans Serif"/>
              </a:rPr>
              <a:t> </a:t>
            </a:r>
            <a:r>
              <a:rPr sz="1400" spc="-30" dirty="0">
                <a:latin typeface="Microsoft Sans Serif"/>
                <a:cs typeface="Microsoft Sans Serif"/>
              </a:rPr>
              <a:t>точке </a:t>
            </a:r>
            <a:r>
              <a:rPr sz="1400" spc="-360" dirty="0">
                <a:latin typeface="Microsoft Sans Serif"/>
                <a:cs typeface="Microsoft Sans Serif"/>
              </a:rPr>
              <a:t> </a:t>
            </a:r>
            <a:r>
              <a:rPr sz="1400" spc="-15" dirty="0">
                <a:latin typeface="Microsoft Sans Serif"/>
                <a:cs typeface="Microsoft Sans Serif"/>
              </a:rPr>
              <a:t>богатства</a:t>
            </a:r>
            <a:endParaRPr sz="1400">
              <a:latin typeface="Microsoft Sans Serif"/>
              <a:cs typeface="Microsoft Sans Serif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3294126" y="3804615"/>
            <a:ext cx="5332730" cy="916305"/>
          </a:xfrm>
          <a:prstGeom prst="rect">
            <a:avLst/>
          </a:prstGeom>
        </p:spPr>
        <p:txBody>
          <a:bodyPr vert="horz" wrap="square" lIns="0" tIns="37465" rIns="0" bIns="0" rtlCol="0">
            <a:spAutoFit/>
          </a:bodyPr>
          <a:lstStyle/>
          <a:p>
            <a:pPr marL="184785" marR="5080" indent="-172720">
              <a:lnSpc>
                <a:spcPts val="1510"/>
              </a:lnSpc>
              <a:spcBef>
                <a:spcPts val="295"/>
              </a:spcBef>
              <a:buClr>
                <a:srgbClr val="003399"/>
              </a:buClr>
              <a:buChar char="•"/>
              <a:tabLst>
                <a:tab pos="185420" algn="l"/>
              </a:tabLst>
            </a:pPr>
            <a:r>
              <a:rPr sz="1400" u="heavy" spc="-5" dirty="0">
                <a:uFill>
                  <a:solidFill>
                    <a:srgbClr val="000000"/>
                  </a:solidFill>
                </a:uFill>
                <a:latin typeface="Microsoft Sans Serif"/>
                <a:cs typeface="Microsoft Sans Serif"/>
              </a:rPr>
              <a:t>Выбрать</a:t>
            </a:r>
            <a:r>
              <a:rPr sz="1400" u="heavy" spc="195" dirty="0">
                <a:uFill>
                  <a:solidFill>
                    <a:srgbClr val="000000"/>
                  </a:solidFill>
                </a:uFill>
                <a:latin typeface="Microsoft Sans Serif"/>
                <a:cs typeface="Microsoft Sans Serif"/>
              </a:rPr>
              <a:t> </a:t>
            </a:r>
            <a:r>
              <a:rPr sz="1400" u="heavy" dirty="0">
                <a:uFill>
                  <a:solidFill>
                    <a:srgbClr val="000000"/>
                  </a:solidFill>
                </a:uFill>
                <a:latin typeface="Microsoft Sans Serif"/>
                <a:cs typeface="Microsoft Sans Serif"/>
              </a:rPr>
              <a:t>и</a:t>
            </a:r>
            <a:r>
              <a:rPr sz="1400" u="heavy" spc="195" dirty="0">
                <a:uFill>
                  <a:solidFill>
                    <a:srgbClr val="000000"/>
                  </a:solidFill>
                </a:uFill>
                <a:latin typeface="Microsoft Sans Serif"/>
                <a:cs typeface="Microsoft Sans Serif"/>
              </a:rPr>
              <a:t> </a:t>
            </a:r>
            <a:r>
              <a:rPr sz="1400" u="heavy" spc="-15" dirty="0">
                <a:uFill>
                  <a:solidFill>
                    <a:srgbClr val="000000"/>
                  </a:solidFill>
                </a:uFill>
                <a:latin typeface="Microsoft Sans Serif"/>
                <a:cs typeface="Microsoft Sans Serif"/>
              </a:rPr>
              <a:t>применить</a:t>
            </a:r>
            <a:r>
              <a:rPr sz="1400" u="heavy" spc="200" dirty="0">
                <a:uFill>
                  <a:solidFill>
                    <a:srgbClr val="000000"/>
                  </a:solidFill>
                </a:uFill>
                <a:latin typeface="Microsoft Sans Serif"/>
                <a:cs typeface="Microsoft Sans Serif"/>
              </a:rPr>
              <a:t> </a:t>
            </a:r>
            <a:r>
              <a:rPr sz="1400" spc="-10" dirty="0">
                <a:latin typeface="Microsoft Sans Serif"/>
                <a:cs typeface="Microsoft Sans Serif"/>
              </a:rPr>
              <a:t>современные</a:t>
            </a:r>
            <a:r>
              <a:rPr sz="1400" spc="210" dirty="0">
                <a:latin typeface="Microsoft Sans Serif"/>
                <a:cs typeface="Microsoft Sans Serif"/>
              </a:rPr>
              <a:t> </a:t>
            </a:r>
            <a:r>
              <a:rPr sz="1400" spc="-30" dirty="0">
                <a:latin typeface="Microsoft Sans Serif"/>
                <a:cs typeface="Microsoft Sans Serif"/>
              </a:rPr>
              <a:t>методы</a:t>
            </a:r>
            <a:r>
              <a:rPr sz="1400" spc="225" dirty="0">
                <a:latin typeface="Microsoft Sans Serif"/>
                <a:cs typeface="Microsoft Sans Serif"/>
              </a:rPr>
              <a:t> </a:t>
            </a:r>
            <a:r>
              <a:rPr sz="1400" dirty="0">
                <a:latin typeface="Microsoft Sans Serif"/>
                <a:cs typeface="Microsoft Sans Serif"/>
              </a:rPr>
              <a:t>для</a:t>
            </a:r>
            <a:r>
              <a:rPr sz="1400" spc="180" dirty="0">
                <a:latin typeface="Microsoft Sans Serif"/>
                <a:cs typeface="Microsoft Sans Serif"/>
              </a:rPr>
              <a:t> </a:t>
            </a:r>
            <a:r>
              <a:rPr sz="1400" spc="-15" dirty="0">
                <a:latin typeface="Microsoft Sans Serif"/>
                <a:cs typeface="Microsoft Sans Serif"/>
              </a:rPr>
              <a:t>анализа </a:t>
            </a:r>
            <a:r>
              <a:rPr sz="1400" spc="-360" dirty="0">
                <a:latin typeface="Microsoft Sans Serif"/>
                <a:cs typeface="Microsoft Sans Serif"/>
              </a:rPr>
              <a:t> </a:t>
            </a:r>
            <a:r>
              <a:rPr sz="1400" spc="-10" dirty="0">
                <a:latin typeface="Microsoft Sans Serif"/>
                <a:cs typeface="Microsoft Sans Serif"/>
              </a:rPr>
              <a:t>эффективности</a:t>
            </a:r>
            <a:r>
              <a:rPr sz="1400" spc="-30" dirty="0">
                <a:latin typeface="Microsoft Sans Serif"/>
                <a:cs typeface="Microsoft Sans Serif"/>
              </a:rPr>
              <a:t> </a:t>
            </a:r>
            <a:r>
              <a:rPr sz="1400" spc="-10" dirty="0">
                <a:latin typeface="Microsoft Sans Serif"/>
                <a:cs typeface="Microsoft Sans Serif"/>
              </a:rPr>
              <a:t>деятельности</a:t>
            </a:r>
            <a:r>
              <a:rPr sz="1400" spc="-20" dirty="0">
                <a:latin typeface="Microsoft Sans Serif"/>
                <a:cs typeface="Microsoft Sans Serif"/>
              </a:rPr>
              <a:t> </a:t>
            </a:r>
            <a:r>
              <a:rPr sz="1400" spc="-10" dirty="0">
                <a:latin typeface="Microsoft Sans Serif"/>
                <a:cs typeface="Microsoft Sans Serif"/>
              </a:rPr>
              <a:t>фирмы</a:t>
            </a:r>
            <a:endParaRPr sz="1400">
              <a:latin typeface="Microsoft Sans Serif"/>
              <a:cs typeface="Microsoft Sans Serif"/>
            </a:endParaRPr>
          </a:p>
          <a:p>
            <a:pPr marL="184785" marR="5080" indent="-172720">
              <a:lnSpc>
                <a:spcPts val="1510"/>
              </a:lnSpc>
              <a:spcBef>
                <a:spcPts val="795"/>
              </a:spcBef>
              <a:buClr>
                <a:srgbClr val="003399"/>
              </a:buClr>
              <a:buChar char="•"/>
              <a:tabLst>
                <a:tab pos="185420" algn="l"/>
              </a:tabLst>
            </a:pPr>
            <a:r>
              <a:rPr sz="1400" u="heavy" spc="-15" dirty="0">
                <a:uFill>
                  <a:solidFill>
                    <a:srgbClr val="000000"/>
                  </a:solidFill>
                </a:uFill>
                <a:latin typeface="Microsoft Sans Serif"/>
                <a:cs typeface="Microsoft Sans Serif"/>
              </a:rPr>
              <a:t>Изменить</a:t>
            </a:r>
            <a:r>
              <a:rPr sz="1400" u="heavy" spc="20" dirty="0">
                <a:uFill>
                  <a:solidFill>
                    <a:srgbClr val="000000"/>
                  </a:solidFill>
                </a:uFill>
                <a:latin typeface="Microsoft Sans Serif"/>
                <a:cs typeface="Microsoft Sans Serif"/>
              </a:rPr>
              <a:t> </a:t>
            </a:r>
            <a:r>
              <a:rPr sz="1400" spc="-10" dirty="0">
                <a:latin typeface="Microsoft Sans Serif"/>
                <a:cs typeface="Microsoft Sans Serif"/>
              </a:rPr>
              <a:t>принципы</a:t>
            </a:r>
            <a:r>
              <a:rPr sz="1400" spc="45" dirty="0">
                <a:latin typeface="Microsoft Sans Serif"/>
                <a:cs typeface="Microsoft Sans Serif"/>
              </a:rPr>
              <a:t> </a:t>
            </a:r>
            <a:r>
              <a:rPr sz="1400" spc="-10" dirty="0">
                <a:latin typeface="Microsoft Sans Serif"/>
                <a:cs typeface="Microsoft Sans Serif"/>
              </a:rPr>
              <a:t>управления</a:t>
            </a:r>
            <a:r>
              <a:rPr sz="1400" spc="35" dirty="0">
                <a:latin typeface="Microsoft Sans Serif"/>
                <a:cs typeface="Microsoft Sans Serif"/>
              </a:rPr>
              <a:t> </a:t>
            </a:r>
            <a:r>
              <a:rPr sz="1400" spc="-15" dirty="0">
                <a:latin typeface="Microsoft Sans Serif"/>
                <a:cs typeface="Microsoft Sans Serif"/>
              </a:rPr>
              <a:t>небольшим</a:t>
            </a:r>
            <a:r>
              <a:rPr sz="1400" spc="45" dirty="0">
                <a:latin typeface="Microsoft Sans Serif"/>
                <a:cs typeface="Microsoft Sans Serif"/>
              </a:rPr>
              <a:t> </a:t>
            </a:r>
            <a:r>
              <a:rPr sz="1400" spc="-20" dirty="0">
                <a:latin typeface="Microsoft Sans Serif"/>
                <a:cs typeface="Microsoft Sans Serif"/>
              </a:rPr>
              <a:t>производством</a:t>
            </a:r>
            <a:r>
              <a:rPr sz="1400" spc="10" dirty="0">
                <a:latin typeface="Microsoft Sans Serif"/>
                <a:cs typeface="Microsoft Sans Serif"/>
              </a:rPr>
              <a:t> </a:t>
            </a:r>
            <a:r>
              <a:rPr sz="1400" dirty="0">
                <a:latin typeface="Microsoft Sans Serif"/>
                <a:cs typeface="Microsoft Sans Serif"/>
              </a:rPr>
              <a:t>с </a:t>
            </a:r>
            <a:r>
              <a:rPr sz="1400" spc="-360" dirty="0">
                <a:latin typeface="Microsoft Sans Serif"/>
                <a:cs typeface="Microsoft Sans Serif"/>
              </a:rPr>
              <a:t> </a:t>
            </a:r>
            <a:r>
              <a:rPr sz="1400" spc="-10" dirty="0">
                <a:latin typeface="Microsoft Sans Serif"/>
                <a:cs typeface="Microsoft Sans Serif"/>
              </a:rPr>
              <a:t>целью</a:t>
            </a:r>
            <a:r>
              <a:rPr sz="1400" spc="-30" dirty="0">
                <a:latin typeface="Microsoft Sans Serif"/>
                <a:cs typeface="Microsoft Sans Serif"/>
              </a:rPr>
              <a:t> </a:t>
            </a:r>
            <a:r>
              <a:rPr sz="1400" spc="-10" dirty="0">
                <a:latin typeface="Microsoft Sans Serif"/>
                <a:cs typeface="Microsoft Sans Serif"/>
              </a:rPr>
              <a:t>обеспечения</a:t>
            </a:r>
            <a:r>
              <a:rPr sz="1400" spc="-15" dirty="0">
                <a:latin typeface="Microsoft Sans Serif"/>
                <a:cs typeface="Microsoft Sans Serif"/>
              </a:rPr>
              <a:t> </a:t>
            </a:r>
            <a:r>
              <a:rPr sz="1400" spc="-5" dirty="0">
                <a:latin typeface="Microsoft Sans Serif"/>
                <a:cs typeface="Microsoft Sans Serif"/>
              </a:rPr>
              <a:t>более</a:t>
            </a:r>
            <a:r>
              <a:rPr sz="1400" spc="-10" dirty="0">
                <a:latin typeface="Microsoft Sans Serif"/>
                <a:cs typeface="Microsoft Sans Serif"/>
              </a:rPr>
              <a:t> </a:t>
            </a:r>
            <a:r>
              <a:rPr sz="1400" spc="-20" dirty="0">
                <a:latin typeface="Microsoft Sans Serif"/>
                <a:cs typeface="Microsoft Sans Serif"/>
              </a:rPr>
              <a:t>высокого</a:t>
            </a:r>
            <a:r>
              <a:rPr sz="1400" spc="15" dirty="0">
                <a:latin typeface="Microsoft Sans Serif"/>
                <a:cs typeface="Microsoft Sans Serif"/>
              </a:rPr>
              <a:t> </a:t>
            </a:r>
            <a:r>
              <a:rPr sz="1400" spc="-15" dirty="0">
                <a:latin typeface="Microsoft Sans Serif"/>
                <a:cs typeface="Microsoft Sans Serif"/>
              </a:rPr>
              <a:t>качества</a:t>
            </a:r>
            <a:r>
              <a:rPr sz="1400" spc="-25" dirty="0">
                <a:latin typeface="Microsoft Sans Serif"/>
                <a:cs typeface="Microsoft Sans Serif"/>
              </a:rPr>
              <a:t> </a:t>
            </a:r>
            <a:r>
              <a:rPr sz="1400" spc="-15" dirty="0">
                <a:latin typeface="Microsoft Sans Serif"/>
                <a:cs typeface="Microsoft Sans Serif"/>
              </a:rPr>
              <a:t>производства</a:t>
            </a:r>
            <a:endParaRPr sz="1400">
              <a:latin typeface="Microsoft Sans Serif"/>
              <a:cs typeface="Microsoft Sans Serif"/>
            </a:endParaRPr>
          </a:p>
        </p:txBody>
      </p:sp>
      <p:grpSp>
        <p:nvGrpSpPr>
          <p:cNvPr id="17" name="object 17"/>
          <p:cNvGrpSpPr/>
          <p:nvPr/>
        </p:nvGrpSpPr>
        <p:grpSpPr>
          <a:xfrm>
            <a:off x="5015484" y="1756092"/>
            <a:ext cx="3584575" cy="932815"/>
            <a:chOff x="5015484" y="1756092"/>
            <a:chExt cx="3584575" cy="932815"/>
          </a:xfrm>
        </p:grpSpPr>
        <p:pic>
          <p:nvPicPr>
            <p:cNvPr id="18" name="object 18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015484" y="1773935"/>
              <a:ext cx="3584448" cy="914400"/>
            </a:xfrm>
            <a:prstGeom prst="rect">
              <a:avLst/>
            </a:prstGeom>
          </p:spPr>
        </p:pic>
        <p:pic>
          <p:nvPicPr>
            <p:cNvPr id="19" name="object 19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5022342" y="1760854"/>
              <a:ext cx="3571875" cy="898525"/>
            </a:xfrm>
            <a:prstGeom prst="rect">
              <a:avLst/>
            </a:prstGeom>
          </p:spPr>
        </p:pic>
        <p:sp>
          <p:nvSpPr>
            <p:cNvPr id="20" name="object 20"/>
            <p:cNvSpPr/>
            <p:nvPr/>
          </p:nvSpPr>
          <p:spPr>
            <a:xfrm>
              <a:off x="5022342" y="1760854"/>
              <a:ext cx="3571875" cy="898525"/>
            </a:xfrm>
            <a:custGeom>
              <a:avLst/>
              <a:gdLst/>
              <a:ahLst/>
              <a:cxnLst/>
              <a:rect l="l" t="t" r="r" b="b"/>
              <a:pathLst>
                <a:path w="3571875" h="898525">
                  <a:moveTo>
                    <a:pt x="0" y="0"/>
                  </a:moveTo>
                  <a:lnTo>
                    <a:pt x="3571875" y="0"/>
                  </a:lnTo>
                  <a:lnTo>
                    <a:pt x="3571875" y="583819"/>
                  </a:lnTo>
                  <a:lnTo>
                    <a:pt x="1898141" y="583819"/>
                  </a:lnTo>
                  <a:lnTo>
                    <a:pt x="1898141" y="673862"/>
                  </a:lnTo>
                  <a:lnTo>
                    <a:pt x="2010410" y="673862"/>
                  </a:lnTo>
                  <a:lnTo>
                    <a:pt x="1785874" y="898525"/>
                  </a:lnTo>
                  <a:lnTo>
                    <a:pt x="1561338" y="673862"/>
                  </a:lnTo>
                  <a:lnTo>
                    <a:pt x="1673606" y="673862"/>
                  </a:lnTo>
                  <a:lnTo>
                    <a:pt x="1673606" y="583819"/>
                  </a:lnTo>
                  <a:lnTo>
                    <a:pt x="0" y="583819"/>
                  </a:lnTo>
                  <a:lnTo>
                    <a:pt x="0" y="0"/>
                  </a:lnTo>
                  <a:close/>
                </a:path>
              </a:pathLst>
            </a:custGeom>
            <a:ln w="9525">
              <a:solidFill>
                <a:srgbClr val="B6DCD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1" name="object 21"/>
          <p:cNvSpPr txBox="1"/>
          <p:nvPr/>
        </p:nvSpPr>
        <p:spPr>
          <a:xfrm>
            <a:off x="5379846" y="1792350"/>
            <a:ext cx="2858135" cy="5130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98145" marR="5080" indent="-386080">
              <a:lnSpc>
                <a:spcPct val="100000"/>
              </a:lnSpc>
              <a:spcBef>
                <a:spcPts val="95"/>
              </a:spcBef>
            </a:pPr>
            <a:r>
              <a:rPr sz="1600" spc="-15" dirty="0">
                <a:latin typeface="Microsoft Sans Serif"/>
                <a:cs typeface="Microsoft Sans Serif"/>
              </a:rPr>
              <a:t>Примеры</a:t>
            </a:r>
            <a:r>
              <a:rPr sz="1600" spc="20" dirty="0">
                <a:latin typeface="Microsoft Sans Serif"/>
                <a:cs typeface="Microsoft Sans Serif"/>
              </a:rPr>
              <a:t> </a:t>
            </a:r>
            <a:r>
              <a:rPr sz="1600" spc="-20" dirty="0">
                <a:latin typeface="Microsoft Sans Serif"/>
                <a:cs typeface="Microsoft Sans Serif"/>
              </a:rPr>
              <a:t>заданий</a:t>
            </a:r>
            <a:r>
              <a:rPr sz="1600" spc="55" dirty="0">
                <a:latin typeface="Microsoft Sans Serif"/>
                <a:cs typeface="Microsoft Sans Serif"/>
              </a:rPr>
              <a:t> </a:t>
            </a:r>
            <a:r>
              <a:rPr sz="1600" dirty="0">
                <a:latin typeface="Microsoft Sans Serif"/>
                <a:cs typeface="Microsoft Sans Serif"/>
              </a:rPr>
              <a:t>для</a:t>
            </a:r>
            <a:r>
              <a:rPr sz="1600" spc="15" dirty="0">
                <a:latin typeface="Microsoft Sans Serif"/>
                <a:cs typeface="Microsoft Sans Serif"/>
              </a:rPr>
              <a:t> </a:t>
            </a:r>
            <a:r>
              <a:rPr sz="1600" spc="-30" dirty="0">
                <a:latin typeface="Microsoft Sans Serif"/>
                <a:cs typeface="Microsoft Sans Serif"/>
              </a:rPr>
              <a:t>оценки </a:t>
            </a:r>
            <a:r>
              <a:rPr sz="1600" spc="-409" dirty="0">
                <a:latin typeface="Microsoft Sans Serif"/>
                <a:cs typeface="Microsoft Sans Serif"/>
              </a:rPr>
              <a:t> </a:t>
            </a:r>
            <a:r>
              <a:rPr sz="1600" spc="-40" dirty="0">
                <a:latin typeface="Microsoft Sans Serif"/>
                <a:cs typeface="Microsoft Sans Serif"/>
              </a:rPr>
              <a:t>результатов</a:t>
            </a:r>
            <a:r>
              <a:rPr sz="1600" spc="25" dirty="0">
                <a:latin typeface="Microsoft Sans Serif"/>
                <a:cs typeface="Microsoft Sans Serif"/>
              </a:rPr>
              <a:t> </a:t>
            </a:r>
            <a:r>
              <a:rPr sz="1600" spc="-15" dirty="0">
                <a:latin typeface="Microsoft Sans Serif"/>
                <a:cs typeface="Microsoft Sans Serif"/>
              </a:rPr>
              <a:t>обучения</a:t>
            </a:r>
            <a:endParaRPr sz="1600">
              <a:latin typeface="Microsoft Sans Serif"/>
              <a:cs typeface="Microsoft Sans Serif"/>
            </a:endParaRPr>
          </a:p>
        </p:txBody>
      </p:sp>
      <p:grpSp>
        <p:nvGrpSpPr>
          <p:cNvPr id="22" name="object 22"/>
          <p:cNvGrpSpPr/>
          <p:nvPr/>
        </p:nvGrpSpPr>
        <p:grpSpPr>
          <a:xfrm>
            <a:off x="2208276" y="2678176"/>
            <a:ext cx="441959" cy="2009775"/>
            <a:chOff x="2208276" y="2678176"/>
            <a:chExt cx="441959" cy="2009775"/>
          </a:xfrm>
        </p:grpSpPr>
        <p:pic>
          <p:nvPicPr>
            <p:cNvPr id="23" name="object 23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2208276" y="2691384"/>
              <a:ext cx="441960" cy="1996439"/>
            </a:xfrm>
            <a:prstGeom prst="rect">
              <a:avLst/>
            </a:prstGeom>
          </p:spPr>
        </p:pic>
        <p:sp>
          <p:nvSpPr>
            <p:cNvPr id="24" name="object 24"/>
            <p:cNvSpPr/>
            <p:nvPr/>
          </p:nvSpPr>
          <p:spPr>
            <a:xfrm>
              <a:off x="2214626" y="2678176"/>
              <a:ext cx="428625" cy="1983105"/>
            </a:xfrm>
            <a:custGeom>
              <a:avLst/>
              <a:gdLst/>
              <a:ahLst/>
              <a:cxnLst/>
              <a:rect l="l" t="t" r="r" b="b"/>
              <a:pathLst>
                <a:path w="428625" h="1983104">
                  <a:moveTo>
                    <a:pt x="428625" y="0"/>
                  </a:moveTo>
                  <a:lnTo>
                    <a:pt x="0" y="0"/>
                  </a:lnTo>
                  <a:lnTo>
                    <a:pt x="0" y="1982724"/>
                  </a:lnTo>
                  <a:lnTo>
                    <a:pt x="428625" y="1982724"/>
                  </a:lnTo>
                  <a:lnTo>
                    <a:pt x="428625" y="0"/>
                  </a:lnTo>
                  <a:close/>
                </a:path>
              </a:pathLst>
            </a:custGeom>
            <a:solidFill>
              <a:srgbClr val="C2E39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5" name="object 25"/>
          <p:cNvSpPr txBox="1"/>
          <p:nvPr/>
        </p:nvSpPr>
        <p:spPr>
          <a:xfrm>
            <a:off x="2214626" y="2678176"/>
            <a:ext cx="428625" cy="1983105"/>
          </a:xfrm>
          <a:prstGeom prst="rect">
            <a:avLst/>
          </a:prstGeom>
          <a:ln w="9525">
            <a:solidFill>
              <a:srgbClr val="F8F8F8"/>
            </a:solidFill>
          </a:ln>
        </p:spPr>
        <p:txBody>
          <a:bodyPr vert="vert270" wrap="square" lIns="0" tIns="106680" rIns="0" bIns="0" rtlCol="0">
            <a:spAutoFit/>
          </a:bodyPr>
          <a:lstStyle/>
          <a:p>
            <a:pPr marL="596265">
              <a:lnSpc>
                <a:spcPct val="100000"/>
              </a:lnSpc>
              <a:spcBef>
                <a:spcPts val="840"/>
              </a:spcBef>
            </a:pPr>
            <a:r>
              <a:rPr sz="1350" dirty="0">
                <a:latin typeface="Microsoft Sans Serif"/>
                <a:cs typeface="Microsoft Sans Serif"/>
              </a:rPr>
              <a:t>3</a:t>
            </a:r>
            <a:r>
              <a:rPr sz="1350" spc="-35" dirty="0">
                <a:latin typeface="Microsoft Sans Serif"/>
                <a:cs typeface="Microsoft Sans Serif"/>
              </a:rPr>
              <a:t> </a:t>
            </a:r>
            <a:r>
              <a:rPr sz="1350" spc="-10" dirty="0">
                <a:latin typeface="Microsoft Sans Serif"/>
                <a:cs typeface="Microsoft Sans Serif"/>
              </a:rPr>
              <a:t>уровень</a:t>
            </a:r>
            <a:endParaRPr sz="1350">
              <a:latin typeface="Microsoft Sans Serif"/>
              <a:cs typeface="Microsoft Sans Serif"/>
            </a:endParaRPr>
          </a:p>
        </p:txBody>
      </p:sp>
      <p:sp>
        <p:nvSpPr>
          <p:cNvPr id="26" name="object 26"/>
          <p:cNvSpPr/>
          <p:nvPr/>
        </p:nvSpPr>
        <p:spPr>
          <a:xfrm>
            <a:off x="2857500" y="2654426"/>
            <a:ext cx="500380" cy="2087880"/>
          </a:xfrm>
          <a:custGeom>
            <a:avLst/>
            <a:gdLst/>
            <a:ahLst/>
            <a:cxnLst/>
            <a:rect l="l" t="t" r="r" b="b"/>
            <a:pathLst>
              <a:path w="500379" h="2087879">
                <a:moveTo>
                  <a:pt x="500125" y="2087499"/>
                </a:moveTo>
                <a:lnTo>
                  <a:pt x="421059" y="2085374"/>
                </a:lnTo>
                <a:lnTo>
                  <a:pt x="352411" y="2079459"/>
                </a:lnTo>
                <a:lnTo>
                  <a:pt x="298290" y="2070439"/>
                </a:lnTo>
                <a:lnTo>
                  <a:pt x="250062" y="2045830"/>
                </a:lnTo>
                <a:lnTo>
                  <a:pt x="250062" y="1078484"/>
                </a:lnTo>
                <a:lnTo>
                  <a:pt x="237309" y="1065324"/>
                </a:lnTo>
                <a:lnTo>
                  <a:pt x="201798" y="1053890"/>
                </a:lnTo>
                <a:lnTo>
                  <a:pt x="147659" y="1044870"/>
                </a:lnTo>
                <a:lnTo>
                  <a:pt x="79017" y="1038953"/>
                </a:lnTo>
                <a:lnTo>
                  <a:pt x="0" y="1036828"/>
                </a:lnTo>
                <a:lnTo>
                  <a:pt x="79017" y="1034702"/>
                </a:lnTo>
                <a:lnTo>
                  <a:pt x="147659" y="1028785"/>
                </a:lnTo>
                <a:lnTo>
                  <a:pt x="201798" y="1019765"/>
                </a:lnTo>
                <a:lnTo>
                  <a:pt x="237309" y="1008331"/>
                </a:lnTo>
                <a:lnTo>
                  <a:pt x="250062" y="995172"/>
                </a:lnTo>
                <a:lnTo>
                  <a:pt x="250062" y="41656"/>
                </a:lnTo>
                <a:lnTo>
                  <a:pt x="262804" y="28448"/>
                </a:lnTo>
                <a:lnTo>
                  <a:pt x="298290" y="17007"/>
                </a:lnTo>
                <a:lnTo>
                  <a:pt x="352411" y="8006"/>
                </a:lnTo>
                <a:lnTo>
                  <a:pt x="421059" y="2113"/>
                </a:lnTo>
                <a:lnTo>
                  <a:pt x="500125" y="0"/>
                </a:lnTo>
              </a:path>
            </a:pathLst>
          </a:custGeom>
          <a:ln w="28574">
            <a:solidFill>
              <a:srgbClr val="1F487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520315" marR="5080" indent="-2066925">
              <a:lnSpc>
                <a:spcPct val="100000"/>
              </a:lnSpc>
              <a:spcBef>
                <a:spcPts val="100"/>
              </a:spcBef>
            </a:pPr>
            <a:r>
              <a:rPr sz="1800" b="0" spc="-30" dirty="0">
                <a:latin typeface="Microsoft Sans Serif"/>
                <a:cs typeface="Microsoft Sans Serif"/>
              </a:rPr>
              <a:t>Формулировка</a:t>
            </a:r>
            <a:r>
              <a:rPr sz="1800" b="0" spc="20" dirty="0">
                <a:latin typeface="Microsoft Sans Serif"/>
                <a:cs typeface="Microsoft Sans Serif"/>
              </a:rPr>
              <a:t> </a:t>
            </a:r>
            <a:r>
              <a:rPr sz="1800" b="0" spc="-20" dirty="0">
                <a:latin typeface="Microsoft Sans Serif"/>
                <a:cs typeface="Microsoft Sans Serif"/>
              </a:rPr>
              <a:t>заданий</a:t>
            </a:r>
            <a:r>
              <a:rPr sz="1800" b="0" spc="25" dirty="0">
                <a:latin typeface="Microsoft Sans Serif"/>
                <a:cs typeface="Microsoft Sans Serif"/>
              </a:rPr>
              <a:t> </a:t>
            </a:r>
            <a:r>
              <a:rPr sz="1800" b="0" spc="5" dirty="0">
                <a:latin typeface="Microsoft Sans Serif"/>
                <a:cs typeface="Microsoft Sans Serif"/>
              </a:rPr>
              <a:t>для</a:t>
            </a:r>
            <a:r>
              <a:rPr sz="1800" b="0" spc="15" dirty="0">
                <a:latin typeface="Microsoft Sans Serif"/>
                <a:cs typeface="Microsoft Sans Serif"/>
              </a:rPr>
              <a:t> </a:t>
            </a:r>
            <a:r>
              <a:rPr sz="1800" b="0" spc="-30" dirty="0">
                <a:latin typeface="Microsoft Sans Serif"/>
                <a:cs typeface="Microsoft Sans Serif"/>
              </a:rPr>
              <a:t>оценки</a:t>
            </a:r>
            <a:r>
              <a:rPr sz="1800" b="0" spc="25" dirty="0">
                <a:latin typeface="Microsoft Sans Serif"/>
                <a:cs typeface="Microsoft Sans Serif"/>
              </a:rPr>
              <a:t> </a:t>
            </a:r>
            <a:r>
              <a:rPr sz="1800" b="0" spc="-40" dirty="0">
                <a:latin typeface="Microsoft Sans Serif"/>
                <a:cs typeface="Microsoft Sans Serif"/>
              </a:rPr>
              <a:t>результатов</a:t>
            </a:r>
            <a:r>
              <a:rPr sz="1800" b="0" spc="60" dirty="0">
                <a:latin typeface="Microsoft Sans Serif"/>
                <a:cs typeface="Microsoft Sans Serif"/>
              </a:rPr>
              <a:t> </a:t>
            </a:r>
            <a:r>
              <a:rPr sz="1800" b="0" spc="-20" dirty="0">
                <a:latin typeface="Microsoft Sans Serif"/>
                <a:cs typeface="Microsoft Sans Serif"/>
              </a:rPr>
              <a:t>обучения</a:t>
            </a:r>
            <a:r>
              <a:rPr sz="1800" b="0" spc="35" dirty="0">
                <a:latin typeface="Microsoft Sans Serif"/>
                <a:cs typeface="Microsoft Sans Serif"/>
              </a:rPr>
              <a:t> </a:t>
            </a:r>
            <a:r>
              <a:rPr sz="1800" b="0" dirty="0">
                <a:latin typeface="Microsoft Sans Serif"/>
                <a:cs typeface="Microsoft Sans Serif"/>
              </a:rPr>
              <a:t>с</a:t>
            </a:r>
            <a:r>
              <a:rPr sz="1800" b="0" spc="25" dirty="0">
                <a:latin typeface="Microsoft Sans Serif"/>
                <a:cs typeface="Microsoft Sans Serif"/>
              </a:rPr>
              <a:t> </a:t>
            </a:r>
            <a:r>
              <a:rPr sz="1800" b="0" spc="-35" dirty="0">
                <a:latin typeface="Microsoft Sans Serif"/>
                <a:cs typeface="Microsoft Sans Serif"/>
              </a:rPr>
              <a:t>учетом </a:t>
            </a:r>
            <a:r>
              <a:rPr sz="1800" b="0" spc="-459" dirty="0">
                <a:latin typeface="Microsoft Sans Serif"/>
                <a:cs typeface="Microsoft Sans Serif"/>
              </a:rPr>
              <a:t> </a:t>
            </a:r>
            <a:r>
              <a:rPr sz="1800" b="0" spc="-15" dirty="0">
                <a:latin typeface="Microsoft Sans Serif"/>
                <a:cs typeface="Microsoft Sans Serif"/>
              </a:rPr>
              <a:t>уровня</a:t>
            </a:r>
            <a:r>
              <a:rPr sz="1800" b="0" spc="40" dirty="0">
                <a:latin typeface="Microsoft Sans Serif"/>
                <a:cs typeface="Microsoft Sans Serif"/>
              </a:rPr>
              <a:t> </a:t>
            </a:r>
            <a:r>
              <a:rPr sz="1800" b="0" spc="-5" dirty="0">
                <a:latin typeface="Microsoft Sans Serif"/>
                <a:cs typeface="Microsoft Sans Serif"/>
              </a:rPr>
              <a:t>мышления</a:t>
            </a:r>
            <a:r>
              <a:rPr sz="1800" b="0" spc="35" dirty="0">
                <a:latin typeface="Microsoft Sans Serif"/>
                <a:cs typeface="Microsoft Sans Serif"/>
              </a:rPr>
              <a:t> </a:t>
            </a:r>
            <a:r>
              <a:rPr sz="1800" b="0" dirty="0">
                <a:latin typeface="Microsoft Sans Serif"/>
                <a:cs typeface="Microsoft Sans Serif"/>
              </a:rPr>
              <a:t>(Б.</a:t>
            </a:r>
            <a:r>
              <a:rPr sz="1800" b="0" spc="15" dirty="0">
                <a:latin typeface="Microsoft Sans Serif"/>
                <a:cs typeface="Microsoft Sans Serif"/>
              </a:rPr>
              <a:t> </a:t>
            </a:r>
            <a:r>
              <a:rPr sz="1800" b="0" spc="-25" dirty="0">
                <a:latin typeface="Microsoft Sans Serif"/>
                <a:cs typeface="Microsoft Sans Serif"/>
              </a:rPr>
              <a:t>Блум)</a:t>
            </a:r>
            <a:endParaRPr sz="1800">
              <a:latin typeface="Microsoft Sans Serif"/>
              <a:cs typeface="Microsoft Sans Serif"/>
            </a:endParaRPr>
          </a:p>
        </p:txBody>
      </p:sp>
      <p:sp>
        <p:nvSpPr>
          <p:cNvPr id="28" name="object 28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26034" rIns="0" bIns="0" rtlCol="0">
            <a:spAutoFit/>
          </a:bodyPr>
          <a:lstStyle/>
          <a:p>
            <a:pPr marL="101600">
              <a:lnSpc>
                <a:spcPct val="100000"/>
              </a:lnSpc>
              <a:spcBef>
                <a:spcPts val="204"/>
              </a:spcBef>
            </a:pPr>
            <a:fld id="{81D60167-4931-47E6-BA6A-407CBD079E47}" type="slidenum">
              <a:rPr spc="-5" dirty="0">
                <a:solidFill>
                  <a:srgbClr val="000000"/>
                </a:solidFill>
              </a:rPr>
              <a:t>18</a:t>
            </a:fld>
            <a:endParaRPr spc="-5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385584" y="730313"/>
            <a:ext cx="8440420" cy="770890"/>
            <a:chOff x="385584" y="730313"/>
            <a:chExt cx="8440420" cy="77089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411480" y="755904"/>
              <a:ext cx="8414004" cy="745236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390347" y="735076"/>
              <a:ext cx="8402574" cy="733425"/>
            </a:xfrm>
            <a:prstGeom prst="rect">
              <a:avLst/>
            </a:prstGeom>
          </p:spPr>
        </p:pic>
        <p:sp>
          <p:nvSpPr>
            <p:cNvPr id="5" name="object 5"/>
            <p:cNvSpPr/>
            <p:nvPr/>
          </p:nvSpPr>
          <p:spPr>
            <a:xfrm>
              <a:off x="390347" y="735076"/>
              <a:ext cx="8402955" cy="733425"/>
            </a:xfrm>
            <a:custGeom>
              <a:avLst/>
              <a:gdLst/>
              <a:ahLst/>
              <a:cxnLst/>
              <a:rect l="l" t="t" r="r" b="b"/>
              <a:pathLst>
                <a:path w="8402955" h="733425">
                  <a:moveTo>
                    <a:pt x="0" y="733425"/>
                  </a:moveTo>
                  <a:lnTo>
                    <a:pt x="8402574" y="733425"/>
                  </a:lnTo>
                  <a:lnTo>
                    <a:pt x="8402574" y="0"/>
                  </a:lnTo>
                  <a:lnTo>
                    <a:pt x="0" y="0"/>
                  </a:lnTo>
                  <a:lnTo>
                    <a:pt x="0" y="733425"/>
                  </a:lnTo>
                  <a:close/>
                </a:path>
              </a:pathLst>
            </a:custGeom>
            <a:ln w="9525">
              <a:solidFill>
                <a:srgbClr val="B6DCD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/>
          <p:cNvSpPr txBox="1"/>
          <p:nvPr/>
        </p:nvSpPr>
        <p:spPr>
          <a:xfrm>
            <a:off x="751738" y="840689"/>
            <a:ext cx="7676515" cy="5130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95"/>
              </a:spcBef>
            </a:pPr>
            <a:r>
              <a:rPr sz="1600" b="1" u="heavy" spc="-5" dirty="0">
                <a:solidFill>
                  <a:srgbClr val="003399"/>
                </a:solidFill>
                <a:uFill>
                  <a:solidFill>
                    <a:srgbClr val="003399"/>
                  </a:solidFill>
                </a:uFill>
                <a:latin typeface="Arial"/>
                <a:cs typeface="Arial"/>
              </a:rPr>
              <a:t>4. </a:t>
            </a:r>
            <a:r>
              <a:rPr sz="1600" b="1" u="heavy" spc="-10" dirty="0">
                <a:solidFill>
                  <a:srgbClr val="003399"/>
                </a:solidFill>
                <a:uFill>
                  <a:solidFill>
                    <a:srgbClr val="003399"/>
                  </a:solidFill>
                </a:uFill>
                <a:latin typeface="Arial"/>
                <a:cs typeface="Arial"/>
              </a:rPr>
              <a:t>АНАЛИЗ</a:t>
            </a:r>
            <a:r>
              <a:rPr sz="1600" b="1" u="heavy" spc="50" dirty="0">
                <a:solidFill>
                  <a:srgbClr val="003399"/>
                </a:solidFill>
                <a:uFill>
                  <a:solidFill>
                    <a:srgbClr val="003399"/>
                  </a:solidFill>
                </a:uFill>
                <a:latin typeface="Arial"/>
                <a:cs typeface="Arial"/>
              </a:rPr>
              <a:t> </a:t>
            </a:r>
            <a:r>
              <a:rPr sz="1600" spc="420" dirty="0">
                <a:latin typeface="Microsoft Sans Serif"/>
                <a:cs typeface="Microsoft Sans Serif"/>
              </a:rPr>
              <a:t>–</a:t>
            </a:r>
            <a:r>
              <a:rPr sz="1600" spc="30" dirty="0">
                <a:latin typeface="Microsoft Sans Serif"/>
                <a:cs typeface="Microsoft Sans Serif"/>
              </a:rPr>
              <a:t> </a:t>
            </a:r>
            <a:r>
              <a:rPr sz="1600" spc="-10" dirty="0">
                <a:latin typeface="Microsoft Sans Serif"/>
                <a:cs typeface="Microsoft Sans Serif"/>
              </a:rPr>
              <a:t>способность</a:t>
            </a:r>
            <a:r>
              <a:rPr sz="1600" spc="40" dirty="0">
                <a:latin typeface="Microsoft Sans Serif"/>
                <a:cs typeface="Microsoft Sans Serif"/>
              </a:rPr>
              <a:t> </a:t>
            </a:r>
            <a:r>
              <a:rPr sz="1600" spc="-20" dirty="0">
                <a:latin typeface="Microsoft Sans Serif"/>
                <a:cs typeface="Microsoft Sans Serif"/>
              </a:rPr>
              <a:t>разбивать</a:t>
            </a:r>
            <a:r>
              <a:rPr sz="1600" spc="35" dirty="0">
                <a:latin typeface="Microsoft Sans Serif"/>
                <a:cs typeface="Microsoft Sans Serif"/>
              </a:rPr>
              <a:t> </a:t>
            </a:r>
            <a:r>
              <a:rPr sz="1600" spc="-15" dirty="0">
                <a:latin typeface="Microsoft Sans Serif"/>
                <a:cs typeface="Microsoft Sans Serif"/>
              </a:rPr>
              <a:t>информацию</a:t>
            </a:r>
            <a:r>
              <a:rPr sz="1600" spc="70" dirty="0">
                <a:latin typeface="Microsoft Sans Serif"/>
                <a:cs typeface="Microsoft Sans Serif"/>
              </a:rPr>
              <a:t> </a:t>
            </a:r>
            <a:r>
              <a:rPr sz="1600" spc="-10" dirty="0">
                <a:latin typeface="Microsoft Sans Serif"/>
                <a:cs typeface="Microsoft Sans Serif"/>
              </a:rPr>
              <a:t>на</a:t>
            </a:r>
            <a:r>
              <a:rPr sz="1600" spc="25" dirty="0">
                <a:latin typeface="Microsoft Sans Serif"/>
                <a:cs typeface="Microsoft Sans Serif"/>
              </a:rPr>
              <a:t> </a:t>
            </a:r>
            <a:r>
              <a:rPr sz="1600" spc="-5" dirty="0">
                <a:latin typeface="Microsoft Sans Serif"/>
                <a:cs typeface="Microsoft Sans Serif"/>
              </a:rPr>
              <a:t>составляющие,</a:t>
            </a:r>
            <a:r>
              <a:rPr sz="1600" spc="40" dirty="0">
                <a:latin typeface="Microsoft Sans Serif"/>
                <a:cs typeface="Microsoft Sans Serif"/>
              </a:rPr>
              <a:t> </a:t>
            </a:r>
            <a:r>
              <a:rPr sz="1600" spc="-20" dirty="0">
                <a:latin typeface="Microsoft Sans Serif"/>
                <a:cs typeface="Microsoft Sans Serif"/>
              </a:rPr>
              <a:t>например,</a:t>
            </a:r>
            <a:endParaRPr sz="1600">
              <a:latin typeface="Microsoft Sans Serif"/>
              <a:cs typeface="Microsoft Sans Serif"/>
            </a:endParaRPr>
          </a:p>
          <a:p>
            <a:pPr marL="635" algn="ctr">
              <a:lnSpc>
                <a:spcPct val="100000"/>
              </a:lnSpc>
            </a:pPr>
            <a:r>
              <a:rPr sz="1600" spc="-25" dirty="0">
                <a:latin typeface="Microsoft Sans Serif"/>
                <a:cs typeface="Microsoft Sans Serif"/>
              </a:rPr>
              <a:t>искать</a:t>
            </a:r>
            <a:r>
              <a:rPr sz="1600" spc="45" dirty="0">
                <a:latin typeface="Microsoft Sans Serif"/>
                <a:cs typeface="Microsoft Sans Serif"/>
              </a:rPr>
              <a:t> </a:t>
            </a:r>
            <a:r>
              <a:rPr sz="1600" spc="-25" dirty="0">
                <a:latin typeface="Microsoft Sans Serif"/>
                <a:cs typeface="Microsoft Sans Serif"/>
              </a:rPr>
              <a:t>взаимосвязи</a:t>
            </a:r>
            <a:r>
              <a:rPr sz="1600" spc="45" dirty="0">
                <a:latin typeface="Microsoft Sans Serif"/>
                <a:cs typeface="Microsoft Sans Serif"/>
              </a:rPr>
              <a:t> </a:t>
            </a:r>
            <a:r>
              <a:rPr sz="1600" spc="-5" dirty="0">
                <a:latin typeface="Microsoft Sans Serif"/>
                <a:cs typeface="Microsoft Sans Serif"/>
              </a:rPr>
              <a:t>и</a:t>
            </a:r>
            <a:r>
              <a:rPr sz="1600" spc="35" dirty="0">
                <a:latin typeface="Microsoft Sans Serif"/>
                <a:cs typeface="Microsoft Sans Serif"/>
              </a:rPr>
              <a:t> </a:t>
            </a:r>
            <a:r>
              <a:rPr sz="1600" spc="-5" dirty="0">
                <a:latin typeface="Microsoft Sans Serif"/>
                <a:cs typeface="Microsoft Sans Serif"/>
              </a:rPr>
              <a:t>идеи</a:t>
            </a:r>
            <a:r>
              <a:rPr sz="1600" spc="530" dirty="0">
                <a:latin typeface="Microsoft Sans Serif"/>
                <a:cs typeface="Microsoft Sans Serif"/>
              </a:rPr>
              <a:t> </a:t>
            </a:r>
            <a:r>
              <a:rPr sz="1600" spc="-15" dirty="0">
                <a:latin typeface="Microsoft Sans Serif"/>
                <a:cs typeface="Microsoft Sans Serif"/>
              </a:rPr>
              <a:t>(понимание</a:t>
            </a:r>
            <a:r>
              <a:rPr sz="1600" spc="75" dirty="0">
                <a:latin typeface="Microsoft Sans Serif"/>
                <a:cs typeface="Microsoft Sans Serif"/>
              </a:rPr>
              <a:t> </a:t>
            </a:r>
            <a:r>
              <a:rPr sz="1600" spc="-20" dirty="0">
                <a:latin typeface="Microsoft Sans Serif"/>
                <a:cs typeface="Microsoft Sans Serif"/>
              </a:rPr>
              <a:t>организационной</a:t>
            </a:r>
            <a:r>
              <a:rPr sz="1600" spc="80" dirty="0">
                <a:latin typeface="Microsoft Sans Serif"/>
                <a:cs typeface="Microsoft Sans Serif"/>
              </a:rPr>
              <a:t> </a:t>
            </a:r>
            <a:r>
              <a:rPr sz="1600" spc="-20" dirty="0">
                <a:latin typeface="Microsoft Sans Serif"/>
                <a:cs typeface="Microsoft Sans Serif"/>
              </a:rPr>
              <a:t>структуры)</a:t>
            </a:r>
            <a:endParaRPr sz="1600">
              <a:latin typeface="Microsoft Sans Serif"/>
              <a:cs typeface="Microsoft Sans Serif"/>
            </a:endParaRPr>
          </a:p>
        </p:txBody>
      </p:sp>
      <p:grpSp>
        <p:nvGrpSpPr>
          <p:cNvPr id="7" name="object 7"/>
          <p:cNvGrpSpPr/>
          <p:nvPr/>
        </p:nvGrpSpPr>
        <p:grpSpPr>
          <a:xfrm>
            <a:off x="385584" y="1427924"/>
            <a:ext cx="4398645" cy="1109980"/>
            <a:chOff x="385584" y="1427924"/>
            <a:chExt cx="4398645" cy="1109980"/>
          </a:xfrm>
        </p:grpSpPr>
        <p:pic>
          <p:nvPicPr>
            <p:cNvPr id="8" name="object 8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411480" y="1447799"/>
              <a:ext cx="4326636" cy="1089660"/>
            </a:xfrm>
            <a:prstGeom prst="rect">
              <a:avLst/>
            </a:prstGeom>
          </p:spPr>
        </p:pic>
        <p:pic>
          <p:nvPicPr>
            <p:cNvPr id="9" name="object 9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428244" y="1673351"/>
              <a:ext cx="4355591" cy="795528"/>
            </a:xfrm>
            <a:prstGeom prst="rect">
              <a:avLst/>
            </a:prstGeom>
          </p:spPr>
        </p:pic>
        <p:pic>
          <p:nvPicPr>
            <p:cNvPr id="10" name="object 10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390347" y="1432686"/>
              <a:ext cx="4315002" cy="1070864"/>
            </a:xfrm>
            <a:prstGeom prst="rect">
              <a:avLst/>
            </a:prstGeom>
          </p:spPr>
        </p:pic>
        <p:sp>
          <p:nvSpPr>
            <p:cNvPr id="11" name="object 11"/>
            <p:cNvSpPr/>
            <p:nvPr/>
          </p:nvSpPr>
          <p:spPr>
            <a:xfrm>
              <a:off x="390347" y="1432686"/>
              <a:ext cx="4315460" cy="1071245"/>
            </a:xfrm>
            <a:custGeom>
              <a:avLst/>
              <a:gdLst/>
              <a:ahLst/>
              <a:cxnLst/>
              <a:rect l="l" t="t" r="r" b="b"/>
              <a:pathLst>
                <a:path w="4315460" h="1071245">
                  <a:moveTo>
                    <a:pt x="0" y="213613"/>
                  </a:moveTo>
                  <a:lnTo>
                    <a:pt x="2517063" y="213613"/>
                  </a:lnTo>
                  <a:lnTo>
                    <a:pt x="4187113" y="0"/>
                  </a:lnTo>
                  <a:lnTo>
                    <a:pt x="3595801" y="213613"/>
                  </a:lnTo>
                  <a:lnTo>
                    <a:pt x="4315002" y="213613"/>
                  </a:lnTo>
                  <a:lnTo>
                    <a:pt x="4315002" y="356488"/>
                  </a:lnTo>
                  <a:lnTo>
                    <a:pt x="4315002" y="570738"/>
                  </a:lnTo>
                  <a:lnTo>
                    <a:pt x="4315002" y="1070864"/>
                  </a:lnTo>
                  <a:lnTo>
                    <a:pt x="3595801" y="1070864"/>
                  </a:lnTo>
                  <a:lnTo>
                    <a:pt x="2517063" y="1070864"/>
                  </a:lnTo>
                  <a:lnTo>
                    <a:pt x="0" y="1070864"/>
                  </a:lnTo>
                  <a:lnTo>
                    <a:pt x="0" y="570738"/>
                  </a:lnTo>
                  <a:lnTo>
                    <a:pt x="0" y="356488"/>
                  </a:lnTo>
                  <a:lnTo>
                    <a:pt x="0" y="213613"/>
                  </a:lnTo>
                  <a:close/>
                </a:path>
              </a:pathLst>
            </a:custGeom>
            <a:ln w="9525">
              <a:solidFill>
                <a:srgbClr val="FFCC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2" name="object 12"/>
          <p:cNvSpPr txBox="1"/>
          <p:nvPr/>
        </p:nvSpPr>
        <p:spPr>
          <a:xfrm>
            <a:off x="512470" y="1692401"/>
            <a:ext cx="4069079" cy="7569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065" marR="5080" algn="ctr">
              <a:lnSpc>
                <a:spcPct val="100000"/>
              </a:lnSpc>
              <a:spcBef>
                <a:spcPts val="95"/>
              </a:spcBef>
            </a:pPr>
            <a:r>
              <a:rPr sz="1600" u="heavy" spc="-15" dirty="0">
                <a:uFill>
                  <a:solidFill>
                    <a:srgbClr val="000000"/>
                  </a:solidFill>
                </a:uFill>
                <a:latin typeface="Microsoft Sans Serif"/>
                <a:cs typeface="Microsoft Sans Serif"/>
              </a:rPr>
              <a:t>Активные</a:t>
            </a:r>
            <a:r>
              <a:rPr sz="1600" u="heavy" spc="35" dirty="0">
                <a:uFill>
                  <a:solidFill>
                    <a:srgbClr val="000000"/>
                  </a:solidFill>
                </a:uFill>
                <a:latin typeface="Microsoft Sans Serif"/>
                <a:cs typeface="Microsoft Sans Serif"/>
              </a:rPr>
              <a:t> </a:t>
            </a:r>
            <a:r>
              <a:rPr sz="1600" u="heavy" spc="-20" dirty="0">
                <a:uFill>
                  <a:solidFill>
                    <a:srgbClr val="000000"/>
                  </a:solidFill>
                </a:uFill>
                <a:latin typeface="Microsoft Sans Serif"/>
                <a:cs typeface="Microsoft Sans Serif"/>
              </a:rPr>
              <a:t>глаголы:</a:t>
            </a:r>
            <a:r>
              <a:rPr sz="1600" u="heavy" spc="40" dirty="0">
                <a:uFill>
                  <a:solidFill>
                    <a:srgbClr val="000000"/>
                  </a:solidFill>
                </a:uFill>
                <a:latin typeface="Microsoft Sans Serif"/>
                <a:cs typeface="Microsoft Sans Serif"/>
              </a:rPr>
              <a:t> </a:t>
            </a:r>
            <a:r>
              <a:rPr sz="1600" spc="-15" dirty="0">
                <a:latin typeface="Microsoft Sans Serif"/>
                <a:cs typeface="Microsoft Sans Serif"/>
              </a:rPr>
              <a:t>анализировать, </a:t>
            </a:r>
            <a:r>
              <a:rPr sz="1600" spc="-10" dirty="0">
                <a:latin typeface="Microsoft Sans Serif"/>
                <a:cs typeface="Microsoft Sans Serif"/>
              </a:rPr>
              <a:t> </a:t>
            </a:r>
            <a:r>
              <a:rPr sz="1600" spc="-15" dirty="0">
                <a:latin typeface="Microsoft Sans Serif"/>
                <a:cs typeface="Microsoft Sans Serif"/>
              </a:rPr>
              <a:t>оценивать,</a:t>
            </a:r>
            <a:r>
              <a:rPr sz="1600" spc="50" dirty="0">
                <a:latin typeface="Microsoft Sans Serif"/>
                <a:cs typeface="Microsoft Sans Serif"/>
              </a:rPr>
              <a:t> </a:t>
            </a:r>
            <a:r>
              <a:rPr sz="1600" spc="-20" dirty="0">
                <a:latin typeface="Microsoft Sans Serif"/>
                <a:cs typeface="Microsoft Sans Serif"/>
              </a:rPr>
              <a:t>обсуждать,</a:t>
            </a:r>
            <a:r>
              <a:rPr sz="1600" spc="75" dirty="0">
                <a:latin typeface="Microsoft Sans Serif"/>
                <a:cs typeface="Microsoft Sans Serif"/>
              </a:rPr>
              <a:t> </a:t>
            </a:r>
            <a:r>
              <a:rPr sz="1600" spc="-15" dirty="0">
                <a:latin typeface="Microsoft Sans Serif"/>
                <a:cs typeface="Microsoft Sans Serif"/>
              </a:rPr>
              <a:t>классифицировать, </a:t>
            </a:r>
            <a:r>
              <a:rPr sz="1600" spc="-409" dirty="0">
                <a:latin typeface="Microsoft Sans Serif"/>
                <a:cs typeface="Microsoft Sans Serif"/>
              </a:rPr>
              <a:t> </a:t>
            </a:r>
            <a:r>
              <a:rPr sz="1600" spc="-20" dirty="0">
                <a:latin typeface="Microsoft Sans Serif"/>
                <a:cs typeface="Microsoft Sans Serif"/>
              </a:rPr>
              <a:t>систематизировать,</a:t>
            </a:r>
            <a:r>
              <a:rPr sz="1600" spc="60" dirty="0">
                <a:latin typeface="Microsoft Sans Serif"/>
                <a:cs typeface="Microsoft Sans Serif"/>
              </a:rPr>
              <a:t> </a:t>
            </a:r>
            <a:r>
              <a:rPr sz="1600" spc="-15" dirty="0">
                <a:latin typeface="Microsoft Sans Serif"/>
                <a:cs typeface="Microsoft Sans Serif"/>
              </a:rPr>
              <a:t>сравнивать</a:t>
            </a:r>
            <a:r>
              <a:rPr sz="1600" spc="55" dirty="0">
                <a:latin typeface="Microsoft Sans Serif"/>
                <a:cs typeface="Microsoft Sans Serif"/>
              </a:rPr>
              <a:t> </a:t>
            </a:r>
            <a:r>
              <a:rPr sz="1600" spc="-5" dirty="0">
                <a:latin typeface="Microsoft Sans Serif"/>
                <a:cs typeface="Microsoft Sans Serif"/>
              </a:rPr>
              <a:t>и</a:t>
            </a:r>
            <a:r>
              <a:rPr sz="1600" spc="30" dirty="0">
                <a:latin typeface="Microsoft Sans Serif"/>
                <a:cs typeface="Microsoft Sans Serif"/>
              </a:rPr>
              <a:t> </a:t>
            </a:r>
            <a:r>
              <a:rPr sz="1600" spc="-50" dirty="0">
                <a:latin typeface="Microsoft Sans Serif"/>
                <a:cs typeface="Microsoft Sans Serif"/>
              </a:rPr>
              <a:t>т.д.</a:t>
            </a:r>
            <a:endParaRPr sz="1600">
              <a:latin typeface="Microsoft Sans Serif"/>
              <a:cs typeface="Microsoft Sans Serif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7819135" y="2798826"/>
            <a:ext cx="935990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spc="-15" dirty="0">
                <a:latin typeface="Microsoft Sans Serif"/>
                <a:cs typeface="Microsoft Sans Serif"/>
              </a:rPr>
              <a:t>парадигмы</a:t>
            </a:r>
            <a:endParaRPr sz="1400">
              <a:latin typeface="Microsoft Sans Serif"/>
              <a:cs typeface="Microsoft Sans Serif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3872865" y="2798826"/>
            <a:ext cx="3550920" cy="431800"/>
          </a:xfrm>
          <a:prstGeom prst="rect">
            <a:avLst/>
          </a:prstGeom>
        </p:spPr>
        <p:txBody>
          <a:bodyPr vert="horz" wrap="square" lIns="0" tIns="37465" rIns="0" bIns="0" rtlCol="0">
            <a:spAutoFit/>
          </a:bodyPr>
          <a:lstStyle/>
          <a:p>
            <a:pPr marL="184785" marR="5080" indent="-172720">
              <a:lnSpc>
                <a:spcPts val="1510"/>
              </a:lnSpc>
              <a:spcBef>
                <a:spcPts val="295"/>
              </a:spcBef>
              <a:buClr>
                <a:srgbClr val="003399"/>
              </a:buClr>
              <a:buChar char="•"/>
              <a:tabLst>
                <a:tab pos="185420" algn="l"/>
                <a:tab pos="2166620" algn="l"/>
              </a:tabLst>
            </a:pPr>
            <a:r>
              <a:rPr sz="1400" u="heavy" dirty="0">
                <a:uFill>
                  <a:solidFill>
                    <a:srgbClr val="000000"/>
                  </a:solidFill>
                </a:uFill>
                <a:latin typeface="Microsoft Sans Serif"/>
                <a:cs typeface="Microsoft Sans Serif"/>
              </a:rPr>
              <a:t>Проа</a:t>
            </a:r>
            <a:r>
              <a:rPr sz="1400" u="heavy" spc="-10" dirty="0">
                <a:uFill>
                  <a:solidFill>
                    <a:srgbClr val="000000"/>
                  </a:solidFill>
                </a:uFill>
                <a:latin typeface="Microsoft Sans Serif"/>
                <a:cs typeface="Microsoft Sans Serif"/>
              </a:rPr>
              <a:t>н</a:t>
            </a:r>
            <a:r>
              <a:rPr sz="1400" u="heavy" dirty="0">
                <a:uFill>
                  <a:solidFill>
                    <a:srgbClr val="000000"/>
                  </a:solidFill>
                </a:uFill>
                <a:latin typeface="Microsoft Sans Serif"/>
                <a:cs typeface="Microsoft Sans Serif"/>
              </a:rPr>
              <a:t>ал</a:t>
            </a:r>
            <a:r>
              <a:rPr sz="1400" u="heavy" spc="-5" dirty="0">
                <a:uFill>
                  <a:solidFill>
                    <a:srgbClr val="000000"/>
                  </a:solidFill>
                </a:uFill>
                <a:latin typeface="Microsoft Sans Serif"/>
                <a:cs typeface="Microsoft Sans Serif"/>
              </a:rPr>
              <a:t>и</a:t>
            </a:r>
            <a:r>
              <a:rPr sz="1400" u="heavy" spc="-60" dirty="0">
                <a:uFill>
                  <a:solidFill>
                    <a:srgbClr val="000000"/>
                  </a:solidFill>
                </a:uFill>
                <a:latin typeface="Microsoft Sans Serif"/>
                <a:cs typeface="Microsoft Sans Serif"/>
              </a:rPr>
              <a:t>з</a:t>
            </a:r>
            <a:r>
              <a:rPr sz="1400" u="heavy" spc="-5" dirty="0">
                <a:uFill>
                  <a:solidFill>
                    <a:srgbClr val="000000"/>
                  </a:solidFill>
                </a:uFill>
                <a:latin typeface="Microsoft Sans Serif"/>
                <a:cs typeface="Microsoft Sans Serif"/>
              </a:rPr>
              <a:t>иро</a:t>
            </a:r>
            <a:r>
              <a:rPr sz="1400" u="heavy" spc="-20" dirty="0">
                <a:uFill>
                  <a:solidFill>
                    <a:srgbClr val="000000"/>
                  </a:solidFill>
                </a:uFill>
                <a:latin typeface="Microsoft Sans Serif"/>
                <a:cs typeface="Microsoft Sans Serif"/>
              </a:rPr>
              <a:t>в</a:t>
            </a:r>
            <a:r>
              <a:rPr sz="1400" u="heavy" spc="-50" dirty="0">
                <a:uFill>
                  <a:solidFill>
                    <a:srgbClr val="000000"/>
                  </a:solidFill>
                </a:uFill>
                <a:latin typeface="Microsoft Sans Serif"/>
                <a:cs typeface="Microsoft Sans Serif"/>
              </a:rPr>
              <a:t>а</a:t>
            </a:r>
            <a:r>
              <a:rPr sz="1400" u="heavy" spc="-10" dirty="0">
                <a:uFill>
                  <a:solidFill>
                    <a:srgbClr val="000000"/>
                  </a:solidFill>
                </a:uFill>
                <a:latin typeface="Microsoft Sans Serif"/>
                <a:cs typeface="Microsoft Sans Serif"/>
              </a:rPr>
              <a:t>т</a:t>
            </a:r>
            <a:r>
              <a:rPr sz="1400" u="heavy" spc="-5" dirty="0">
                <a:uFill>
                  <a:solidFill>
                    <a:srgbClr val="000000"/>
                  </a:solidFill>
                </a:uFill>
                <a:latin typeface="Microsoft Sans Serif"/>
                <a:cs typeface="Microsoft Sans Serif"/>
              </a:rPr>
              <a:t>ь</a:t>
            </a:r>
            <a:r>
              <a:rPr sz="1400" u="heavy" dirty="0">
                <a:uFill>
                  <a:solidFill>
                    <a:srgbClr val="000000"/>
                  </a:solidFill>
                </a:uFill>
                <a:latin typeface="Microsoft Sans Serif"/>
                <a:cs typeface="Microsoft Sans Serif"/>
              </a:rPr>
              <a:t>	</a:t>
            </a:r>
            <a:r>
              <a:rPr sz="1400" spc="-60" dirty="0">
                <a:latin typeface="Microsoft Sans Serif"/>
                <a:cs typeface="Microsoft Sans Serif"/>
              </a:rPr>
              <a:t>г</a:t>
            </a:r>
            <a:r>
              <a:rPr sz="1400" spc="-5" dirty="0">
                <a:latin typeface="Microsoft Sans Serif"/>
                <a:cs typeface="Microsoft Sans Serif"/>
              </a:rPr>
              <a:t>о</a:t>
            </a:r>
            <a:r>
              <a:rPr sz="1400" dirty="0">
                <a:latin typeface="Microsoft Sans Serif"/>
                <a:cs typeface="Microsoft Sans Serif"/>
              </a:rPr>
              <a:t>с</a:t>
            </a:r>
            <a:r>
              <a:rPr sz="1400" spc="-25" dirty="0">
                <a:latin typeface="Microsoft Sans Serif"/>
                <a:cs typeface="Microsoft Sans Serif"/>
              </a:rPr>
              <a:t>п</a:t>
            </a:r>
            <a:r>
              <a:rPr sz="1400" spc="-40" dirty="0">
                <a:latin typeface="Microsoft Sans Serif"/>
                <a:cs typeface="Microsoft Sans Serif"/>
              </a:rPr>
              <a:t>о</a:t>
            </a:r>
            <a:r>
              <a:rPr sz="1400" spc="-15" dirty="0">
                <a:latin typeface="Microsoft Sans Serif"/>
                <a:cs typeface="Microsoft Sans Serif"/>
              </a:rPr>
              <a:t>д</a:t>
            </a:r>
            <a:r>
              <a:rPr sz="1400" spc="-10" dirty="0">
                <a:latin typeface="Microsoft Sans Serif"/>
                <a:cs typeface="Microsoft Sans Serif"/>
              </a:rPr>
              <a:t>с</a:t>
            </a:r>
            <a:r>
              <a:rPr sz="1400" dirty="0">
                <a:latin typeface="Microsoft Sans Serif"/>
                <a:cs typeface="Microsoft Sans Serif"/>
              </a:rPr>
              <a:t>т</a:t>
            </a:r>
            <a:r>
              <a:rPr sz="1400" spc="-40" dirty="0">
                <a:latin typeface="Microsoft Sans Serif"/>
                <a:cs typeface="Microsoft Sans Serif"/>
              </a:rPr>
              <a:t>в</a:t>
            </a:r>
            <a:r>
              <a:rPr sz="1400" spc="-20" dirty="0">
                <a:latin typeface="Microsoft Sans Serif"/>
                <a:cs typeface="Microsoft Sans Serif"/>
              </a:rPr>
              <a:t>у</a:t>
            </a:r>
            <a:r>
              <a:rPr sz="1400" spc="20" dirty="0">
                <a:latin typeface="Microsoft Sans Serif"/>
                <a:cs typeface="Microsoft Sans Serif"/>
              </a:rPr>
              <a:t>ю</a:t>
            </a:r>
            <a:r>
              <a:rPr sz="1400" spc="5" dirty="0">
                <a:latin typeface="Microsoft Sans Serif"/>
                <a:cs typeface="Microsoft Sans Serif"/>
              </a:rPr>
              <a:t>щ</a:t>
            </a:r>
            <a:r>
              <a:rPr sz="1400" spc="-10" dirty="0">
                <a:latin typeface="Microsoft Sans Serif"/>
                <a:cs typeface="Microsoft Sans Serif"/>
              </a:rPr>
              <a:t>и</a:t>
            </a:r>
            <a:r>
              <a:rPr sz="1400" dirty="0">
                <a:latin typeface="Microsoft Sans Serif"/>
                <a:cs typeface="Microsoft Sans Serif"/>
              </a:rPr>
              <a:t>е  </a:t>
            </a:r>
            <a:r>
              <a:rPr sz="1400" spc="-20" dirty="0">
                <a:latin typeface="Microsoft Sans Serif"/>
                <a:cs typeface="Microsoft Sans Serif"/>
              </a:rPr>
              <a:t>стратегического</a:t>
            </a:r>
            <a:r>
              <a:rPr sz="1400" spc="-35" dirty="0">
                <a:latin typeface="Microsoft Sans Serif"/>
                <a:cs typeface="Microsoft Sans Serif"/>
              </a:rPr>
              <a:t> </a:t>
            </a:r>
            <a:r>
              <a:rPr sz="1400" spc="-5" dirty="0">
                <a:latin typeface="Microsoft Sans Serif"/>
                <a:cs typeface="Microsoft Sans Serif"/>
              </a:rPr>
              <a:t>мышления.</a:t>
            </a:r>
            <a:endParaRPr sz="1400">
              <a:latin typeface="Microsoft Sans Serif"/>
              <a:cs typeface="Microsoft Sans Serif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3872865" y="3284931"/>
            <a:ext cx="4881245" cy="14033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84785" indent="-172720">
              <a:lnSpc>
                <a:spcPts val="1595"/>
              </a:lnSpc>
              <a:spcBef>
                <a:spcPts val="105"/>
              </a:spcBef>
              <a:buClr>
                <a:srgbClr val="003399"/>
              </a:buClr>
              <a:buChar char="•"/>
              <a:tabLst>
                <a:tab pos="185420" algn="l"/>
                <a:tab pos="1175385" algn="l"/>
                <a:tab pos="1472565" algn="l"/>
                <a:tab pos="3158490" algn="l"/>
                <a:tab pos="4252595" algn="l"/>
              </a:tabLst>
            </a:pPr>
            <a:r>
              <a:rPr sz="1400" u="heavy" spc="-5" dirty="0">
                <a:uFill>
                  <a:solidFill>
                    <a:srgbClr val="000000"/>
                  </a:solidFill>
                </a:uFill>
                <a:latin typeface="Microsoft Sans Serif"/>
                <a:cs typeface="Microsoft Sans Serif"/>
              </a:rPr>
              <a:t>Сравнить	</a:t>
            </a:r>
            <a:r>
              <a:rPr sz="1400" u="heavy" dirty="0">
                <a:uFill>
                  <a:solidFill>
                    <a:srgbClr val="000000"/>
                  </a:solidFill>
                </a:uFill>
                <a:latin typeface="Microsoft Sans Serif"/>
                <a:cs typeface="Microsoft Sans Serif"/>
              </a:rPr>
              <a:t>и	</a:t>
            </a:r>
            <a:r>
              <a:rPr sz="1400" u="heavy" spc="-10" dirty="0">
                <a:uFill>
                  <a:solidFill>
                    <a:srgbClr val="000000"/>
                  </a:solidFill>
                </a:uFill>
                <a:latin typeface="Microsoft Sans Serif"/>
                <a:cs typeface="Microsoft Sans Serif"/>
              </a:rPr>
              <a:t>противопоставить	</a:t>
            </a:r>
            <a:r>
              <a:rPr sz="1400" spc="-15" dirty="0">
                <a:latin typeface="Microsoft Sans Serif"/>
                <a:cs typeface="Microsoft Sans Serif"/>
              </a:rPr>
              <a:t>различные	</a:t>
            </a:r>
            <a:r>
              <a:rPr sz="1400" spc="-25" dirty="0">
                <a:latin typeface="Microsoft Sans Serif"/>
                <a:cs typeface="Microsoft Sans Serif"/>
              </a:rPr>
              <a:t>модели</a:t>
            </a:r>
            <a:endParaRPr sz="1400">
              <a:latin typeface="Microsoft Sans Serif"/>
              <a:cs typeface="Microsoft Sans Serif"/>
            </a:endParaRPr>
          </a:p>
          <a:p>
            <a:pPr marL="184785">
              <a:lnSpc>
                <a:spcPts val="1595"/>
              </a:lnSpc>
            </a:pPr>
            <a:r>
              <a:rPr sz="1400" spc="-15" dirty="0">
                <a:latin typeface="Microsoft Sans Serif"/>
                <a:cs typeface="Microsoft Sans Serif"/>
              </a:rPr>
              <a:t>электронного</a:t>
            </a:r>
            <a:r>
              <a:rPr sz="1400" spc="-65" dirty="0">
                <a:latin typeface="Microsoft Sans Serif"/>
                <a:cs typeface="Microsoft Sans Serif"/>
              </a:rPr>
              <a:t> </a:t>
            </a:r>
            <a:r>
              <a:rPr sz="1400" spc="-10" dirty="0">
                <a:latin typeface="Microsoft Sans Serif"/>
                <a:cs typeface="Microsoft Sans Serif"/>
              </a:rPr>
              <a:t>бизнеса.</a:t>
            </a:r>
            <a:endParaRPr sz="1400">
              <a:latin typeface="Microsoft Sans Serif"/>
              <a:cs typeface="Microsoft Sans Serif"/>
            </a:endParaRPr>
          </a:p>
          <a:p>
            <a:pPr marL="184785" marR="5715" indent="-172720">
              <a:lnSpc>
                <a:spcPts val="1510"/>
              </a:lnSpc>
              <a:spcBef>
                <a:spcPts val="830"/>
              </a:spcBef>
              <a:buClr>
                <a:srgbClr val="003399"/>
              </a:buClr>
              <a:buChar char="•"/>
              <a:tabLst>
                <a:tab pos="185420" algn="l"/>
              </a:tabLst>
            </a:pPr>
            <a:r>
              <a:rPr sz="1400" u="heavy" spc="-15" dirty="0">
                <a:uFill>
                  <a:solidFill>
                    <a:srgbClr val="000000"/>
                  </a:solidFill>
                </a:uFill>
                <a:latin typeface="Microsoft Sans Serif"/>
                <a:cs typeface="Microsoft Sans Serif"/>
              </a:rPr>
              <a:t>Обсудить</a:t>
            </a:r>
            <a:r>
              <a:rPr sz="1400" u="heavy" spc="65" dirty="0">
                <a:uFill>
                  <a:solidFill>
                    <a:srgbClr val="000000"/>
                  </a:solidFill>
                </a:uFill>
                <a:latin typeface="Microsoft Sans Serif"/>
                <a:cs typeface="Microsoft Sans Serif"/>
              </a:rPr>
              <a:t> </a:t>
            </a:r>
            <a:r>
              <a:rPr sz="1400" spc="-5" dirty="0">
                <a:latin typeface="Microsoft Sans Serif"/>
                <a:cs typeface="Microsoft Sans Serif"/>
              </a:rPr>
              <a:t>основные</a:t>
            </a:r>
            <a:r>
              <a:rPr sz="1400" spc="65" dirty="0">
                <a:latin typeface="Microsoft Sans Serif"/>
                <a:cs typeface="Microsoft Sans Serif"/>
              </a:rPr>
              <a:t> </a:t>
            </a:r>
            <a:r>
              <a:rPr sz="1400" spc="-10" dirty="0">
                <a:latin typeface="Microsoft Sans Serif"/>
                <a:cs typeface="Microsoft Sans Serif"/>
              </a:rPr>
              <a:t>теории</a:t>
            </a:r>
            <a:r>
              <a:rPr sz="1400" spc="80" dirty="0">
                <a:latin typeface="Microsoft Sans Serif"/>
                <a:cs typeface="Microsoft Sans Serif"/>
              </a:rPr>
              <a:t> </a:t>
            </a:r>
            <a:r>
              <a:rPr sz="1400" spc="-20" dirty="0">
                <a:latin typeface="Microsoft Sans Serif"/>
                <a:cs typeface="Microsoft Sans Serif"/>
              </a:rPr>
              <a:t>стратегического</a:t>
            </a:r>
            <a:r>
              <a:rPr sz="1400" spc="70" dirty="0">
                <a:latin typeface="Microsoft Sans Serif"/>
                <a:cs typeface="Microsoft Sans Serif"/>
              </a:rPr>
              <a:t> </a:t>
            </a:r>
            <a:r>
              <a:rPr sz="1400" spc="-10" dirty="0">
                <a:latin typeface="Microsoft Sans Serif"/>
                <a:cs typeface="Microsoft Sans Serif"/>
              </a:rPr>
              <a:t>управления </a:t>
            </a:r>
            <a:r>
              <a:rPr sz="1400" spc="-355" dirty="0">
                <a:latin typeface="Microsoft Sans Serif"/>
                <a:cs typeface="Microsoft Sans Serif"/>
              </a:rPr>
              <a:t> </a:t>
            </a:r>
            <a:r>
              <a:rPr sz="1400" dirty="0">
                <a:latin typeface="Microsoft Sans Serif"/>
                <a:cs typeface="Microsoft Sans Serif"/>
              </a:rPr>
              <a:t>и </a:t>
            </a:r>
            <a:r>
              <a:rPr sz="1400" spc="-20" dirty="0">
                <a:latin typeface="Microsoft Sans Serif"/>
                <a:cs typeface="Microsoft Sans Serif"/>
              </a:rPr>
              <a:t>конкуренции.</a:t>
            </a:r>
            <a:endParaRPr sz="1400">
              <a:latin typeface="Microsoft Sans Serif"/>
              <a:cs typeface="Microsoft Sans Serif"/>
            </a:endParaRPr>
          </a:p>
          <a:p>
            <a:pPr marL="184785" marR="5080" indent="-172720">
              <a:lnSpc>
                <a:spcPts val="1510"/>
              </a:lnSpc>
              <a:spcBef>
                <a:spcPts val="795"/>
              </a:spcBef>
              <a:buClr>
                <a:srgbClr val="003399"/>
              </a:buClr>
              <a:buChar char="•"/>
              <a:tabLst>
                <a:tab pos="185420" algn="l"/>
                <a:tab pos="1977389" algn="l"/>
                <a:tab pos="3077210" algn="l"/>
                <a:tab pos="3688715" algn="l"/>
              </a:tabLst>
            </a:pPr>
            <a:r>
              <a:rPr sz="1400" u="heavy" spc="-55" dirty="0">
                <a:uFill>
                  <a:solidFill>
                    <a:srgbClr val="000000"/>
                  </a:solidFill>
                </a:uFill>
                <a:latin typeface="Microsoft Sans Serif"/>
                <a:cs typeface="Microsoft Sans Serif"/>
              </a:rPr>
              <a:t>К</a:t>
            </a:r>
            <a:r>
              <a:rPr sz="1400" u="heavy" spc="-50" dirty="0">
                <a:uFill>
                  <a:solidFill>
                    <a:srgbClr val="000000"/>
                  </a:solidFill>
                </a:uFill>
                <a:latin typeface="Microsoft Sans Serif"/>
                <a:cs typeface="Microsoft Sans Serif"/>
              </a:rPr>
              <a:t>л</a:t>
            </a:r>
            <a:r>
              <a:rPr sz="1400" u="heavy" spc="-15" dirty="0">
                <a:uFill>
                  <a:solidFill>
                    <a:srgbClr val="000000"/>
                  </a:solidFill>
                </a:uFill>
                <a:latin typeface="Microsoft Sans Serif"/>
                <a:cs typeface="Microsoft Sans Serif"/>
              </a:rPr>
              <a:t>а</a:t>
            </a:r>
            <a:r>
              <a:rPr sz="1400" u="heavy" dirty="0">
                <a:uFill>
                  <a:solidFill>
                    <a:srgbClr val="000000"/>
                  </a:solidFill>
                </a:uFill>
                <a:latin typeface="Microsoft Sans Serif"/>
                <a:cs typeface="Microsoft Sans Serif"/>
              </a:rPr>
              <a:t>сс</a:t>
            </a:r>
            <a:r>
              <a:rPr sz="1400" u="heavy" spc="-5" dirty="0">
                <a:uFill>
                  <a:solidFill>
                    <a:srgbClr val="000000"/>
                  </a:solidFill>
                </a:uFill>
                <a:latin typeface="Microsoft Sans Serif"/>
                <a:cs typeface="Microsoft Sans Serif"/>
              </a:rPr>
              <a:t>и</a:t>
            </a:r>
            <a:r>
              <a:rPr sz="1400" u="heavy" dirty="0">
                <a:uFill>
                  <a:solidFill>
                    <a:srgbClr val="000000"/>
                  </a:solidFill>
                </a:uFill>
                <a:latin typeface="Microsoft Sans Serif"/>
                <a:cs typeface="Microsoft Sans Serif"/>
              </a:rPr>
              <a:t>ф</a:t>
            </a:r>
            <a:r>
              <a:rPr sz="1400" u="heavy" spc="-10" dirty="0">
                <a:uFill>
                  <a:solidFill>
                    <a:srgbClr val="000000"/>
                  </a:solidFill>
                </a:uFill>
                <a:latin typeface="Microsoft Sans Serif"/>
                <a:cs typeface="Microsoft Sans Serif"/>
              </a:rPr>
              <a:t>и</a:t>
            </a:r>
            <a:r>
              <a:rPr sz="1400" u="heavy" dirty="0">
                <a:uFill>
                  <a:solidFill>
                    <a:srgbClr val="000000"/>
                  </a:solidFill>
                </a:uFill>
                <a:latin typeface="Microsoft Sans Serif"/>
                <a:cs typeface="Microsoft Sans Serif"/>
              </a:rPr>
              <a:t>ц</a:t>
            </a:r>
            <a:r>
              <a:rPr sz="1400" u="heavy" spc="-10" dirty="0">
                <a:uFill>
                  <a:solidFill>
                    <a:srgbClr val="000000"/>
                  </a:solidFill>
                </a:uFill>
                <a:latin typeface="Microsoft Sans Serif"/>
                <a:cs typeface="Microsoft Sans Serif"/>
              </a:rPr>
              <a:t>и</a:t>
            </a:r>
            <a:r>
              <a:rPr sz="1400" u="heavy" spc="-5" dirty="0">
                <a:uFill>
                  <a:solidFill>
                    <a:srgbClr val="000000"/>
                  </a:solidFill>
                </a:uFill>
                <a:latin typeface="Microsoft Sans Serif"/>
                <a:cs typeface="Microsoft Sans Serif"/>
              </a:rPr>
              <a:t>ро</a:t>
            </a:r>
            <a:r>
              <a:rPr sz="1400" u="heavy" spc="-20" dirty="0">
                <a:uFill>
                  <a:solidFill>
                    <a:srgbClr val="000000"/>
                  </a:solidFill>
                </a:uFill>
                <a:latin typeface="Microsoft Sans Serif"/>
                <a:cs typeface="Microsoft Sans Serif"/>
              </a:rPr>
              <a:t>в</a:t>
            </a:r>
            <a:r>
              <a:rPr sz="1400" u="heavy" spc="-40" dirty="0">
                <a:uFill>
                  <a:solidFill>
                    <a:srgbClr val="000000"/>
                  </a:solidFill>
                </a:uFill>
                <a:latin typeface="Microsoft Sans Serif"/>
                <a:cs typeface="Microsoft Sans Serif"/>
              </a:rPr>
              <a:t>а</a:t>
            </a:r>
            <a:r>
              <a:rPr sz="1400" u="heavy" spc="-10" dirty="0">
                <a:uFill>
                  <a:solidFill>
                    <a:srgbClr val="000000"/>
                  </a:solidFill>
                </a:uFill>
                <a:latin typeface="Microsoft Sans Serif"/>
                <a:cs typeface="Microsoft Sans Serif"/>
              </a:rPr>
              <a:t>т</a:t>
            </a:r>
            <a:r>
              <a:rPr sz="1400" u="heavy" spc="-5" dirty="0">
                <a:uFill>
                  <a:solidFill>
                    <a:srgbClr val="000000"/>
                  </a:solidFill>
                </a:uFill>
                <a:latin typeface="Microsoft Sans Serif"/>
                <a:cs typeface="Microsoft Sans Serif"/>
              </a:rPr>
              <a:t>ь</a:t>
            </a:r>
            <a:r>
              <a:rPr sz="1400" u="heavy" dirty="0">
                <a:uFill>
                  <a:solidFill>
                    <a:srgbClr val="000000"/>
                  </a:solidFill>
                </a:uFill>
                <a:latin typeface="Microsoft Sans Serif"/>
                <a:cs typeface="Microsoft Sans Serif"/>
              </a:rPr>
              <a:t>	</a:t>
            </a:r>
            <a:r>
              <a:rPr sz="1400" spc="-5" dirty="0">
                <a:latin typeface="Microsoft Sans Serif"/>
                <a:cs typeface="Microsoft Sans Serif"/>
              </a:rPr>
              <a:t>р</a:t>
            </a:r>
            <a:r>
              <a:rPr sz="1400" spc="-30" dirty="0">
                <a:latin typeface="Microsoft Sans Serif"/>
                <a:cs typeface="Microsoft Sans Serif"/>
              </a:rPr>
              <a:t>а</a:t>
            </a:r>
            <a:r>
              <a:rPr sz="1400" spc="-85" dirty="0">
                <a:latin typeface="Microsoft Sans Serif"/>
                <a:cs typeface="Microsoft Sans Serif"/>
              </a:rPr>
              <a:t>з</a:t>
            </a:r>
            <a:r>
              <a:rPr sz="1400" spc="5" dirty="0">
                <a:latin typeface="Microsoft Sans Serif"/>
                <a:cs typeface="Microsoft Sans Serif"/>
              </a:rPr>
              <a:t>л</a:t>
            </a:r>
            <a:r>
              <a:rPr sz="1400" dirty="0">
                <a:latin typeface="Microsoft Sans Serif"/>
                <a:cs typeface="Microsoft Sans Serif"/>
              </a:rPr>
              <a:t>и</a:t>
            </a:r>
            <a:r>
              <a:rPr sz="1400" spc="-10" dirty="0">
                <a:latin typeface="Microsoft Sans Serif"/>
                <a:cs typeface="Microsoft Sans Serif"/>
              </a:rPr>
              <a:t>чн</a:t>
            </a:r>
            <a:r>
              <a:rPr sz="1400" dirty="0">
                <a:latin typeface="Microsoft Sans Serif"/>
                <a:cs typeface="Microsoft Sans Serif"/>
              </a:rPr>
              <a:t>ые	</a:t>
            </a:r>
            <a:r>
              <a:rPr sz="1400" spc="-10" dirty="0">
                <a:latin typeface="Microsoft Sans Serif"/>
                <a:cs typeface="Microsoft Sans Serif"/>
              </a:rPr>
              <a:t>т</a:t>
            </a:r>
            <a:r>
              <a:rPr sz="1400" spc="-5" dirty="0">
                <a:latin typeface="Microsoft Sans Serif"/>
                <a:cs typeface="Microsoft Sans Serif"/>
              </a:rPr>
              <a:t>и</a:t>
            </a:r>
            <a:r>
              <a:rPr sz="1400" spc="-15" dirty="0">
                <a:latin typeface="Microsoft Sans Serif"/>
                <a:cs typeface="Microsoft Sans Serif"/>
              </a:rPr>
              <a:t>п</a:t>
            </a:r>
            <a:r>
              <a:rPr sz="1400" spc="5" dirty="0">
                <a:latin typeface="Microsoft Sans Serif"/>
                <a:cs typeface="Microsoft Sans Serif"/>
              </a:rPr>
              <a:t>ы</a:t>
            </a:r>
            <a:r>
              <a:rPr sz="1400" dirty="0">
                <a:latin typeface="Microsoft Sans Serif"/>
                <a:cs typeface="Microsoft Sans Serif"/>
              </a:rPr>
              <a:t>	</a:t>
            </a:r>
            <a:r>
              <a:rPr sz="1400" spc="-40" dirty="0">
                <a:latin typeface="Microsoft Sans Serif"/>
                <a:cs typeface="Microsoft Sans Serif"/>
              </a:rPr>
              <a:t>э</a:t>
            </a:r>
            <a:r>
              <a:rPr sz="1400" spc="-25" dirty="0">
                <a:latin typeface="Microsoft Sans Serif"/>
                <a:cs typeface="Microsoft Sans Serif"/>
              </a:rPr>
              <a:t>к</a:t>
            </a:r>
            <a:r>
              <a:rPr sz="1400" spc="-40" dirty="0">
                <a:latin typeface="Microsoft Sans Serif"/>
                <a:cs typeface="Microsoft Sans Serif"/>
              </a:rPr>
              <a:t>о</a:t>
            </a:r>
            <a:r>
              <a:rPr sz="1400" spc="25" dirty="0">
                <a:latin typeface="Microsoft Sans Serif"/>
                <a:cs typeface="Microsoft Sans Serif"/>
              </a:rPr>
              <a:t>л</a:t>
            </a:r>
            <a:r>
              <a:rPr sz="1400" spc="-15" dirty="0">
                <a:latin typeface="Microsoft Sans Serif"/>
                <a:cs typeface="Microsoft Sans Serif"/>
              </a:rPr>
              <a:t>огич</a:t>
            </a:r>
            <a:r>
              <a:rPr sz="1400" spc="-25" dirty="0">
                <a:latin typeface="Microsoft Sans Serif"/>
                <a:cs typeface="Microsoft Sans Serif"/>
              </a:rPr>
              <a:t>е</a:t>
            </a:r>
            <a:r>
              <a:rPr sz="1400" dirty="0">
                <a:latin typeface="Microsoft Sans Serif"/>
                <a:cs typeface="Microsoft Sans Serif"/>
              </a:rPr>
              <a:t>с</a:t>
            </a:r>
            <a:r>
              <a:rPr sz="1400" spc="-105" dirty="0">
                <a:latin typeface="Microsoft Sans Serif"/>
                <a:cs typeface="Microsoft Sans Serif"/>
              </a:rPr>
              <a:t>к</a:t>
            </a:r>
            <a:r>
              <a:rPr sz="1400" spc="5" dirty="0">
                <a:latin typeface="Microsoft Sans Serif"/>
                <a:cs typeface="Microsoft Sans Serif"/>
              </a:rPr>
              <a:t>и</a:t>
            </a:r>
            <a:r>
              <a:rPr sz="1400" dirty="0">
                <a:latin typeface="Microsoft Sans Serif"/>
                <a:cs typeface="Microsoft Sans Serif"/>
              </a:rPr>
              <a:t>х  </a:t>
            </a:r>
            <a:r>
              <a:rPr sz="1400" spc="-15" dirty="0">
                <a:latin typeface="Microsoft Sans Serif"/>
                <a:cs typeface="Microsoft Sans Serif"/>
              </a:rPr>
              <a:t>взаимодействий</a:t>
            </a:r>
            <a:r>
              <a:rPr sz="1400" dirty="0">
                <a:latin typeface="Microsoft Sans Serif"/>
                <a:cs typeface="Microsoft Sans Serif"/>
              </a:rPr>
              <a:t> с</a:t>
            </a:r>
            <a:r>
              <a:rPr sz="1400" spc="15" dirty="0">
                <a:latin typeface="Microsoft Sans Serif"/>
                <a:cs typeface="Microsoft Sans Serif"/>
              </a:rPr>
              <a:t> </a:t>
            </a:r>
            <a:r>
              <a:rPr sz="1400" spc="-10" dirty="0">
                <a:latin typeface="Microsoft Sans Serif"/>
                <a:cs typeface="Microsoft Sans Serif"/>
              </a:rPr>
              <a:t>участием</a:t>
            </a:r>
            <a:r>
              <a:rPr sz="1400" spc="-5" dirty="0">
                <a:latin typeface="Microsoft Sans Serif"/>
                <a:cs typeface="Microsoft Sans Serif"/>
              </a:rPr>
              <a:t> </a:t>
            </a:r>
            <a:r>
              <a:rPr sz="1400" spc="-20" dirty="0">
                <a:latin typeface="Microsoft Sans Serif"/>
                <a:cs typeface="Microsoft Sans Serif"/>
              </a:rPr>
              <a:t>микроорганизмов.</a:t>
            </a:r>
            <a:endParaRPr sz="1400">
              <a:latin typeface="Microsoft Sans Serif"/>
              <a:cs typeface="Microsoft Sans Serif"/>
            </a:endParaRPr>
          </a:p>
        </p:txBody>
      </p:sp>
      <p:grpSp>
        <p:nvGrpSpPr>
          <p:cNvPr id="16" name="object 16"/>
          <p:cNvGrpSpPr/>
          <p:nvPr/>
        </p:nvGrpSpPr>
        <p:grpSpPr>
          <a:xfrm>
            <a:off x="5215128" y="1796351"/>
            <a:ext cx="3584575" cy="1104265"/>
            <a:chOff x="5215128" y="1796351"/>
            <a:chExt cx="3584575" cy="1104265"/>
          </a:xfrm>
        </p:grpSpPr>
        <p:pic>
          <p:nvPicPr>
            <p:cNvPr id="17" name="object 17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5215128" y="1815084"/>
              <a:ext cx="3584448" cy="1085088"/>
            </a:xfrm>
            <a:prstGeom prst="rect">
              <a:avLst/>
            </a:prstGeom>
          </p:spPr>
        </p:pic>
        <p:pic>
          <p:nvPicPr>
            <p:cNvPr id="18" name="object 18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221097" y="1801114"/>
              <a:ext cx="3571875" cy="1071499"/>
            </a:xfrm>
            <a:prstGeom prst="rect">
              <a:avLst/>
            </a:prstGeom>
          </p:spPr>
        </p:pic>
        <p:sp>
          <p:nvSpPr>
            <p:cNvPr id="19" name="object 19"/>
            <p:cNvSpPr/>
            <p:nvPr/>
          </p:nvSpPr>
          <p:spPr>
            <a:xfrm>
              <a:off x="5221097" y="1801114"/>
              <a:ext cx="3571875" cy="1071880"/>
            </a:xfrm>
            <a:custGeom>
              <a:avLst/>
              <a:gdLst/>
              <a:ahLst/>
              <a:cxnLst/>
              <a:rect l="l" t="t" r="r" b="b"/>
              <a:pathLst>
                <a:path w="3571875" h="1071880">
                  <a:moveTo>
                    <a:pt x="0" y="0"/>
                  </a:moveTo>
                  <a:lnTo>
                    <a:pt x="3571875" y="0"/>
                  </a:lnTo>
                  <a:lnTo>
                    <a:pt x="3571875" y="696213"/>
                  </a:lnTo>
                  <a:lnTo>
                    <a:pt x="1919858" y="696213"/>
                  </a:lnTo>
                  <a:lnTo>
                    <a:pt x="1919858" y="803656"/>
                  </a:lnTo>
                  <a:lnTo>
                    <a:pt x="2053844" y="803656"/>
                  </a:lnTo>
                  <a:lnTo>
                    <a:pt x="1786001" y="1071499"/>
                  </a:lnTo>
                  <a:lnTo>
                    <a:pt x="1518030" y="803656"/>
                  </a:lnTo>
                  <a:lnTo>
                    <a:pt x="1652016" y="803656"/>
                  </a:lnTo>
                  <a:lnTo>
                    <a:pt x="1652016" y="696213"/>
                  </a:lnTo>
                  <a:lnTo>
                    <a:pt x="0" y="696213"/>
                  </a:lnTo>
                  <a:lnTo>
                    <a:pt x="0" y="0"/>
                  </a:lnTo>
                  <a:close/>
                </a:path>
              </a:pathLst>
            </a:custGeom>
            <a:ln w="9525">
              <a:solidFill>
                <a:srgbClr val="B6DCD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0" name="object 20"/>
          <p:cNvSpPr txBox="1"/>
          <p:nvPr/>
        </p:nvSpPr>
        <p:spPr>
          <a:xfrm>
            <a:off x="5734303" y="1888616"/>
            <a:ext cx="2545715" cy="5130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42570" marR="5080" indent="-230504">
              <a:lnSpc>
                <a:spcPct val="100000"/>
              </a:lnSpc>
              <a:spcBef>
                <a:spcPts val="95"/>
              </a:spcBef>
            </a:pPr>
            <a:r>
              <a:rPr sz="1600" spc="-15" dirty="0">
                <a:latin typeface="Microsoft Sans Serif"/>
                <a:cs typeface="Microsoft Sans Serif"/>
              </a:rPr>
              <a:t>Примеры </a:t>
            </a:r>
            <a:r>
              <a:rPr sz="1600" spc="-20" dirty="0">
                <a:latin typeface="Microsoft Sans Serif"/>
                <a:cs typeface="Microsoft Sans Serif"/>
              </a:rPr>
              <a:t>предполагаемых </a:t>
            </a:r>
            <a:r>
              <a:rPr sz="1600" spc="-409" dirty="0">
                <a:latin typeface="Microsoft Sans Serif"/>
                <a:cs typeface="Microsoft Sans Serif"/>
              </a:rPr>
              <a:t> </a:t>
            </a:r>
            <a:r>
              <a:rPr sz="1600" spc="-40" dirty="0">
                <a:latin typeface="Microsoft Sans Serif"/>
                <a:cs typeface="Microsoft Sans Serif"/>
              </a:rPr>
              <a:t>результатов</a:t>
            </a:r>
            <a:r>
              <a:rPr sz="1600" spc="20" dirty="0">
                <a:latin typeface="Microsoft Sans Serif"/>
                <a:cs typeface="Microsoft Sans Serif"/>
              </a:rPr>
              <a:t> </a:t>
            </a:r>
            <a:r>
              <a:rPr sz="1600" spc="-15" dirty="0">
                <a:latin typeface="Microsoft Sans Serif"/>
                <a:cs typeface="Microsoft Sans Serif"/>
              </a:rPr>
              <a:t>обучения</a:t>
            </a:r>
            <a:endParaRPr sz="1600">
              <a:latin typeface="Microsoft Sans Serif"/>
              <a:cs typeface="Microsoft Sans Serif"/>
            </a:endParaRPr>
          </a:p>
        </p:txBody>
      </p:sp>
      <p:grpSp>
        <p:nvGrpSpPr>
          <p:cNvPr id="21" name="object 21"/>
          <p:cNvGrpSpPr/>
          <p:nvPr/>
        </p:nvGrpSpPr>
        <p:grpSpPr>
          <a:xfrm>
            <a:off x="2714244" y="2739174"/>
            <a:ext cx="440690" cy="2009775"/>
            <a:chOff x="2714244" y="2739174"/>
            <a:chExt cx="440690" cy="2009775"/>
          </a:xfrm>
        </p:grpSpPr>
        <p:pic>
          <p:nvPicPr>
            <p:cNvPr id="22" name="object 22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2714244" y="2752343"/>
              <a:ext cx="440436" cy="1996439"/>
            </a:xfrm>
            <a:prstGeom prst="rect">
              <a:avLst/>
            </a:prstGeom>
          </p:spPr>
        </p:pic>
        <p:sp>
          <p:nvSpPr>
            <p:cNvPr id="23" name="object 23"/>
            <p:cNvSpPr/>
            <p:nvPr/>
          </p:nvSpPr>
          <p:spPr>
            <a:xfrm>
              <a:off x="2720467" y="2739174"/>
              <a:ext cx="428625" cy="1983105"/>
            </a:xfrm>
            <a:custGeom>
              <a:avLst/>
              <a:gdLst/>
              <a:ahLst/>
              <a:cxnLst/>
              <a:rect l="l" t="t" r="r" b="b"/>
              <a:pathLst>
                <a:path w="428625" h="1983104">
                  <a:moveTo>
                    <a:pt x="428625" y="0"/>
                  </a:moveTo>
                  <a:lnTo>
                    <a:pt x="0" y="0"/>
                  </a:lnTo>
                  <a:lnTo>
                    <a:pt x="0" y="1982851"/>
                  </a:lnTo>
                  <a:lnTo>
                    <a:pt x="428625" y="1982851"/>
                  </a:lnTo>
                  <a:lnTo>
                    <a:pt x="428625" y="0"/>
                  </a:lnTo>
                  <a:close/>
                </a:path>
              </a:pathLst>
            </a:custGeom>
            <a:solidFill>
              <a:srgbClr val="C2E39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4" name="object 24"/>
          <p:cNvSpPr txBox="1"/>
          <p:nvPr/>
        </p:nvSpPr>
        <p:spPr>
          <a:xfrm>
            <a:off x="2720467" y="2739174"/>
            <a:ext cx="428625" cy="1983105"/>
          </a:xfrm>
          <a:prstGeom prst="rect">
            <a:avLst/>
          </a:prstGeom>
          <a:ln w="9525">
            <a:solidFill>
              <a:srgbClr val="F8F8F8"/>
            </a:solidFill>
          </a:ln>
        </p:spPr>
        <p:txBody>
          <a:bodyPr vert="vert270" wrap="square" lIns="0" tIns="106045" rIns="0" bIns="0" rtlCol="0">
            <a:spAutoFit/>
          </a:bodyPr>
          <a:lstStyle/>
          <a:p>
            <a:pPr marL="596265">
              <a:lnSpc>
                <a:spcPct val="100000"/>
              </a:lnSpc>
              <a:spcBef>
                <a:spcPts val="835"/>
              </a:spcBef>
            </a:pPr>
            <a:r>
              <a:rPr sz="1350" dirty="0">
                <a:latin typeface="Microsoft Sans Serif"/>
                <a:cs typeface="Microsoft Sans Serif"/>
              </a:rPr>
              <a:t>4</a:t>
            </a:r>
            <a:r>
              <a:rPr sz="1350" spc="-35" dirty="0">
                <a:latin typeface="Microsoft Sans Serif"/>
                <a:cs typeface="Microsoft Sans Serif"/>
              </a:rPr>
              <a:t> </a:t>
            </a:r>
            <a:r>
              <a:rPr sz="1350" spc="-10" dirty="0">
                <a:latin typeface="Microsoft Sans Serif"/>
                <a:cs typeface="Microsoft Sans Serif"/>
              </a:rPr>
              <a:t>уровень</a:t>
            </a:r>
            <a:endParaRPr sz="1350">
              <a:latin typeface="Microsoft Sans Serif"/>
              <a:cs typeface="Microsoft Sans Serif"/>
            </a:endParaRPr>
          </a:p>
        </p:txBody>
      </p:sp>
      <p:sp>
        <p:nvSpPr>
          <p:cNvPr id="25" name="object 25"/>
          <p:cNvSpPr/>
          <p:nvPr/>
        </p:nvSpPr>
        <p:spPr>
          <a:xfrm>
            <a:off x="3414014" y="2686050"/>
            <a:ext cx="501650" cy="2089150"/>
          </a:xfrm>
          <a:custGeom>
            <a:avLst/>
            <a:gdLst/>
            <a:ahLst/>
            <a:cxnLst/>
            <a:rect l="l" t="t" r="r" b="b"/>
            <a:pathLst>
              <a:path w="501650" h="2089150">
                <a:moveTo>
                  <a:pt x="501650" y="2089150"/>
                </a:moveTo>
                <a:lnTo>
                  <a:pt x="422358" y="2087018"/>
                </a:lnTo>
                <a:lnTo>
                  <a:pt x="353502" y="2081083"/>
                </a:lnTo>
                <a:lnTo>
                  <a:pt x="299210" y="2072035"/>
                </a:lnTo>
                <a:lnTo>
                  <a:pt x="250825" y="2047354"/>
                </a:lnTo>
                <a:lnTo>
                  <a:pt x="250825" y="1079500"/>
                </a:lnTo>
                <a:lnTo>
                  <a:pt x="238028" y="1066265"/>
                </a:lnTo>
                <a:lnTo>
                  <a:pt x="202402" y="1054762"/>
                </a:lnTo>
                <a:lnTo>
                  <a:pt x="148092" y="1045685"/>
                </a:lnTo>
                <a:lnTo>
                  <a:pt x="79242" y="1039729"/>
                </a:lnTo>
                <a:lnTo>
                  <a:pt x="0" y="1037590"/>
                </a:lnTo>
                <a:lnTo>
                  <a:pt x="79242" y="1035463"/>
                </a:lnTo>
                <a:lnTo>
                  <a:pt x="148092" y="1029539"/>
                </a:lnTo>
                <a:lnTo>
                  <a:pt x="202402" y="1020499"/>
                </a:lnTo>
                <a:lnTo>
                  <a:pt x="238028" y="1009028"/>
                </a:lnTo>
                <a:lnTo>
                  <a:pt x="250825" y="995807"/>
                </a:lnTo>
                <a:lnTo>
                  <a:pt x="250825" y="41782"/>
                </a:lnTo>
                <a:lnTo>
                  <a:pt x="263609" y="28561"/>
                </a:lnTo>
                <a:lnTo>
                  <a:pt x="299210" y="17090"/>
                </a:lnTo>
                <a:lnTo>
                  <a:pt x="353502" y="8050"/>
                </a:lnTo>
                <a:lnTo>
                  <a:pt x="422358" y="2126"/>
                </a:lnTo>
                <a:lnTo>
                  <a:pt x="501650" y="0"/>
                </a:lnTo>
              </a:path>
            </a:pathLst>
          </a:custGeom>
          <a:ln w="28575">
            <a:solidFill>
              <a:srgbClr val="1F487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520315" marR="5080" indent="-2066925">
              <a:lnSpc>
                <a:spcPct val="100000"/>
              </a:lnSpc>
              <a:spcBef>
                <a:spcPts val="100"/>
              </a:spcBef>
            </a:pPr>
            <a:r>
              <a:rPr sz="1800" b="0" spc="-30" dirty="0">
                <a:latin typeface="Microsoft Sans Serif"/>
                <a:cs typeface="Microsoft Sans Serif"/>
              </a:rPr>
              <a:t>Формулировка</a:t>
            </a:r>
            <a:r>
              <a:rPr sz="1800" b="0" spc="20" dirty="0">
                <a:latin typeface="Microsoft Sans Serif"/>
                <a:cs typeface="Microsoft Sans Serif"/>
              </a:rPr>
              <a:t> </a:t>
            </a:r>
            <a:r>
              <a:rPr sz="1800" b="0" spc="-20" dirty="0">
                <a:latin typeface="Microsoft Sans Serif"/>
                <a:cs typeface="Microsoft Sans Serif"/>
              </a:rPr>
              <a:t>заданий</a:t>
            </a:r>
            <a:r>
              <a:rPr sz="1800" b="0" spc="25" dirty="0">
                <a:latin typeface="Microsoft Sans Serif"/>
                <a:cs typeface="Microsoft Sans Serif"/>
              </a:rPr>
              <a:t> </a:t>
            </a:r>
            <a:r>
              <a:rPr sz="1800" b="0" spc="5" dirty="0">
                <a:latin typeface="Microsoft Sans Serif"/>
                <a:cs typeface="Microsoft Sans Serif"/>
              </a:rPr>
              <a:t>для</a:t>
            </a:r>
            <a:r>
              <a:rPr sz="1800" b="0" spc="15" dirty="0">
                <a:latin typeface="Microsoft Sans Serif"/>
                <a:cs typeface="Microsoft Sans Serif"/>
              </a:rPr>
              <a:t> </a:t>
            </a:r>
            <a:r>
              <a:rPr sz="1800" b="0" spc="-30" dirty="0">
                <a:latin typeface="Microsoft Sans Serif"/>
                <a:cs typeface="Microsoft Sans Serif"/>
              </a:rPr>
              <a:t>оценки</a:t>
            </a:r>
            <a:r>
              <a:rPr sz="1800" b="0" spc="25" dirty="0">
                <a:latin typeface="Microsoft Sans Serif"/>
                <a:cs typeface="Microsoft Sans Serif"/>
              </a:rPr>
              <a:t> </a:t>
            </a:r>
            <a:r>
              <a:rPr sz="1800" b="0" spc="-40" dirty="0">
                <a:latin typeface="Microsoft Sans Serif"/>
                <a:cs typeface="Microsoft Sans Serif"/>
              </a:rPr>
              <a:t>результатов</a:t>
            </a:r>
            <a:r>
              <a:rPr sz="1800" b="0" spc="60" dirty="0">
                <a:latin typeface="Microsoft Sans Serif"/>
                <a:cs typeface="Microsoft Sans Serif"/>
              </a:rPr>
              <a:t> </a:t>
            </a:r>
            <a:r>
              <a:rPr sz="1800" b="0" spc="-20" dirty="0">
                <a:latin typeface="Microsoft Sans Serif"/>
                <a:cs typeface="Microsoft Sans Serif"/>
              </a:rPr>
              <a:t>обучения</a:t>
            </a:r>
            <a:r>
              <a:rPr sz="1800" b="0" spc="35" dirty="0">
                <a:latin typeface="Microsoft Sans Serif"/>
                <a:cs typeface="Microsoft Sans Serif"/>
              </a:rPr>
              <a:t> </a:t>
            </a:r>
            <a:r>
              <a:rPr sz="1800" b="0" dirty="0">
                <a:latin typeface="Microsoft Sans Serif"/>
                <a:cs typeface="Microsoft Sans Serif"/>
              </a:rPr>
              <a:t>с</a:t>
            </a:r>
            <a:r>
              <a:rPr sz="1800" b="0" spc="25" dirty="0">
                <a:latin typeface="Microsoft Sans Serif"/>
                <a:cs typeface="Microsoft Sans Serif"/>
              </a:rPr>
              <a:t> </a:t>
            </a:r>
            <a:r>
              <a:rPr sz="1800" b="0" spc="-35" dirty="0">
                <a:latin typeface="Microsoft Sans Serif"/>
                <a:cs typeface="Microsoft Sans Serif"/>
              </a:rPr>
              <a:t>учетом </a:t>
            </a:r>
            <a:r>
              <a:rPr sz="1800" b="0" spc="-459" dirty="0">
                <a:latin typeface="Microsoft Sans Serif"/>
                <a:cs typeface="Microsoft Sans Serif"/>
              </a:rPr>
              <a:t> </a:t>
            </a:r>
            <a:r>
              <a:rPr sz="1800" b="0" spc="-15" dirty="0">
                <a:latin typeface="Microsoft Sans Serif"/>
                <a:cs typeface="Microsoft Sans Serif"/>
              </a:rPr>
              <a:t>уровня</a:t>
            </a:r>
            <a:r>
              <a:rPr sz="1800" b="0" spc="40" dirty="0">
                <a:latin typeface="Microsoft Sans Serif"/>
                <a:cs typeface="Microsoft Sans Serif"/>
              </a:rPr>
              <a:t> </a:t>
            </a:r>
            <a:r>
              <a:rPr sz="1800" b="0" spc="-5" dirty="0">
                <a:latin typeface="Microsoft Sans Serif"/>
                <a:cs typeface="Microsoft Sans Serif"/>
              </a:rPr>
              <a:t>мышления</a:t>
            </a:r>
            <a:r>
              <a:rPr sz="1800" b="0" spc="35" dirty="0">
                <a:latin typeface="Microsoft Sans Serif"/>
                <a:cs typeface="Microsoft Sans Serif"/>
              </a:rPr>
              <a:t> </a:t>
            </a:r>
            <a:r>
              <a:rPr sz="1800" b="0" dirty="0">
                <a:latin typeface="Microsoft Sans Serif"/>
                <a:cs typeface="Microsoft Sans Serif"/>
              </a:rPr>
              <a:t>(Б.</a:t>
            </a:r>
            <a:r>
              <a:rPr sz="1800" b="0" spc="15" dirty="0">
                <a:latin typeface="Microsoft Sans Serif"/>
                <a:cs typeface="Microsoft Sans Serif"/>
              </a:rPr>
              <a:t> </a:t>
            </a:r>
            <a:r>
              <a:rPr sz="1800" b="0" spc="-25" dirty="0">
                <a:latin typeface="Microsoft Sans Serif"/>
                <a:cs typeface="Microsoft Sans Serif"/>
              </a:rPr>
              <a:t>Блум)</a:t>
            </a:r>
            <a:endParaRPr sz="1800">
              <a:latin typeface="Microsoft Sans Serif"/>
              <a:cs typeface="Microsoft Sans Serif"/>
            </a:endParaRPr>
          </a:p>
        </p:txBody>
      </p:sp>
      <p:sp>
        <p:nvSpPr>
          <p:cNvPr id="27" name="object 27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26034" rIns="0" bIns="0" rtlCol="0">
            <a:spAutoFit/>
          </a:bodyPr>
          <a:lstStyle/>
          <a:p>
            <a:pPr marL="101600">
              <a:lnSpc>
                <a:spcPct val="100000"/>
              </a:lnSpc>
              <a:spcBef>
                <a:spcPts val="204"/>
              </a:spcBef>
            </a:pPr>
            <a:fld id="{81D60167-4931-47E6-BA6A-407CBD079E47}" type="slidenum">
              <a:rPr spc="-5" dirty="0">
                <a:solidFill>
                  <a:srgbClr val="000000"/>
                </a:solidFill>
              </a:rPr>
              <a:t>19</a:t>
            </a:fld>
            <a:endParaRPr spc="-5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658361" y="362839"/>
            <a:ext cx="183261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-20" dirty="0"/>
              <a:t>Таксономия</a:t>
            </a:r>
            <a:endParaRPr sz="2400"/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22860" rIns="0" bIns="0" rtlCol="0">
            <a:spAutoFit/>
          </a:bodyPr>
          <a:lstStyle/>
          <a:p>
            <a:pPr marL="99695">
              <a:lnSpc>
                <a:spcPct val="100000"/>
              </a:lnSpc>
              <a:spcBef>
                <a:spcPts val="180"/>
              </a:spcBef>
            </a:pPr>
            <a:fld id="{81D60167-4931-47E6-BA6A-407CBD079E47}" type="slidenum">
              <a:rPr spc="-5" dirty="0">
                <a:solidFill>
                  <a:srgbClr val="000000"/>
                </a:solidFill>
              </a:rPr>
              <a:t>2</a:t>
            </a:fld>
            <a:endParaRPr spc="-5" dirty="0">
              <a:solidFill>
                <a:srgbClr val="000000"/>
              </a:solidFill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764540" y="1103528"/>
            <a:ext cx="7832725" cy="2795905"/>
          </a:xfrm>
          <a:prstGeom prst="rect">
            <a:avLst/>
          </a:prstGeom>
        </p:spPr>
        <p:txBody>
          <a:bodyPr vert="horz" wrap="square" lIns="0" tIns="142240" rIns="0" bIns="0" rtlCol="0">
            <a:spAutoFit/>
          </a:bodyPr>
          <a:lstStyle/>
          <a:p>
            <a:pPr marL="184785" indent="-172720" algn="just">
              <a:lnSpc>
                <a:spcPct val="100000"/>
              </a:lnSpc>
              <a:spcBef>
                <a:spcPts val="1120"/>
              </a:spcBef>
              <a:buClr>
                <a:srgbClr val="C00000"/>
              </a:buClr>
              <a:buChar char="•"/>
              <a:tabLst>
                <a:tab pos="185420" algn="l"/>
              </a:tabLst>
            </a:pPr>
            <a:r>
              <a:rPr sz="1900" spc="-20" dirty="0">
                <a:latin typeface="Microsoft Sans Serif"/>
                <a:cs typeface="Microsoft Sans Serif"/>
              </a:rPr>
              <a:t>это</a:t>
            </a:r>
            <a:r>
              <a:rPr sz="1900" spc="20" dirty="0">
                <a:latin typeface="Microsoft Sans Serif"/>
                <a:cs typeface="Microsoft Sans Serif"/>
              </a:rPr>
              <a:t> </a:t>
            </a:r>
            <a:r>
              <a:rPr sz="1900" spc="-15" dirty="0">
                <a:latin typeface="Microsoft Sans Serif"/>
                <a:cs typeface="Microsoft Sans Serif"/>
              </a:rPr>
              <a:t>иерархически</a:t>
            </a:r>
            <a:r>
              <a:rPr sz="1900" spc="45" dirty="0">
                <a:latin typeface="Microsoft Sans Serif"/>
                <a:cs typeface="Microsoft Sans Serif"/>
              </a:rPr>
              <a:t> </a:t>
            </a:r>
            <a:r>
              <a:rPr sz="1900" spc="-25" dirty="0">
                <a:latin typeface="Microsoft Sans Serif"/>
                <a:cs typeface="Microsoft Sans Serif"/>
              </a:rPr>
              <a:t>взаимосвязанная</a:t>
            </a:r>
            <a:r>
              <a:rPr sz="1900" spc="50" dirty="0">
                <a:latin typeface="Microsoft Sans Serif"/>
                <a:cs typeface="Microsoft Sans Serif"/>
              </a:rPr>
              <a:t> </a:t>
            </a:r>
            <a:r>
              <a:rPr sz="1900" spc="-15" dirty="0">
                <a:latin typeface="Microsoft Sans Serif"/>
                <a:cs typeface="Microsoft Sans Serif"/>
              </a:rPr>
              <a:t>система</a:t>
            </a:r>
            <a:endParaRPr sz="1900">
              <a:latin typeface="Microsoft Sans Serif"/>
              <a:cs typeface="Microsoft Sans Serif"/>
            </a:endParaRPr>
          </a:p>
          <a:p>
            <a:pPr marL="184785" marR="5080" indent="-172720" algn="just">
              <a:lnSpc>
                <a:spcPct val="110000"/>
              </a:lnSpc>
              <a:spcBef>
                <a:spcPts val="790"/>
              </a:spcBef>
              <a:buClr>
                <a:srgbClr val="C00000"/>
              </a:buClr>
              <a:buChar char="•"/>
              <a:tabLst>
                <a:tab pos="185420" algn="l"/>
              </a:tabLst>
            </a:pPr>
            <a:r>
              <a:rPr sz="1900" spc="-15" dirty="0">
                <a:latin typeface="Microsoft Sans Serif"/>
                <a:cs typeface="Microsoft Sans Serif"/>
              </a:rPr>
              <a:t>(от </a:t>
            </a:r>
            <a:r>
              <a:rPr sz="1900" spc="-30" dirty="0">
                <a:latin typeface="Microsoft Sans Serif"/>
                <a:cs typeface="Microsoft Sans Serif"/>
              </a:rPr>
              <a:t>греч. </a:t>
            </a:r>
            <a:r>
              <a:rPr sz="1900" i="1" spc="-5" dirty="0">
                <a:solidFill>
                  <a:srgbClr val="1F487C"/>
                </a:solidFill>
                <a:latin typeface="Arial"/>
                <a:cs typeface="Arial"/>
              </a:rPr>
              <a:t>taxis </a:t>
            </a:r>
            <a:r>
              <a:rPr sz="1900" spc="-5" dirty="0">
                <a:latin typeface="Microsoft Sans Serif"/>
                <a:cs typeface="Microsoft Sans Serif"/>
              </a:rPr>
              <a:t>- </a:t>
            </a:r>
            <a:r>
              <a:rPr sz="1900" spc="-10" dirty="0">
                <a:latin typeface="Microsoft Sans Serif"/>
                <a:cs typeface="Microsoft Sans Serif"/>
              </a:rPr>
              <a:t>расположение, </a:t>
            </a:r>
            <a:r>
              <a:rPr sz="1900" spc="-5" dirty="0">
                <a:latin typeface="Microsoft Sans Serif"/>
                <a:cs typeface="Microsoft Sans Serif"/>
              </a:rPr>
              <a:t>строй, </a:t>
            </a:r>
            <a:r>
              <a:rPr sz="1900" spc="-20" dirty="0">
                <a:latin typeface="Microsoft Sans Serif"/>
                <a:cs typeface="Microsoft Sans Serif"/>
              </a:rPr>
              <a:t>порядок, </a:t>
            </a:r>
            <a:r>
              <a:rPr sz="1900" spc="-5" dirty="0">
                <a:latin typeface="Microsoft Sans Serif"/>
                <a:cs typeface="Microsoft Sans Serif"/>
              </a:rPr>
              <a:t>и </a:t>
            </a:r>
            <a:r>
              <a:rPr sz="1900" i="1" dirty="0">
                <a:solidFill>
                  <a:srgbClr val="1F487C"/>
                </a:solidFill>
                <a:latin typeface="Arial"/>
                <a:cs typeface="Arial"/>
              </a:rPr>
              <a:t>homos </a:t>
            </a:r>
            <a:r>
              <a:rPr sz="1900" spc="-5" dirty="0">
                <a:latin typeface="Microsoft Sans Serif"/>
                <a:cs typeface="Microsoft Sans Serif"/>
              </a:rPr>
              <a:t>-</a:t>
            </a:r>
            <a:r>
              <a:rPr sz="1900" dirty="0">
                <a:latin typeface="Microsoft Sans Serif"/>
                <a:cs typeface="Microsoft Sans Serif"/>
              </a:rPr>
              <a:t> </a:t>
            </a:r>
            <a:r>
              <a:rPr sz="1900" spc="-35" dirty="0">
                <a:latin typeface="Microsoft Sans Serif"/>
                <a:cs typeface="Microsoft Sans Serif"/>
              </a:rPr>
              <a:t>закон) </a:t>
            </a:r>
            <a:r>
              <a:rPr sz="1900" spc="-5" dirty="0">
                <a:latin typeface="Microsoft Sans Serif"/>
                <a:cs typeface="Microsoft Sans Serif"/>
              </a:rPr>
              <a:t>- </a:t>
            </a:r>
            <a:r>
              <a:rPr sz="1900" dirty="0">
                <a:latin typeface="Microsoft Sans Serif"/>
                <a:cs typeface="Microsoft Sans Serif"/>
              </a:rPr>
              <a:t> </a:t>
            </a:r>
            <a:r>
              <a:rPr sz="1900" spc="-10" dirty="0">
                <a:latin typeface="Microsoft Sans Serif"/>
                <a:cs typeface="Microsoft Sans Serif"/>
              </a:rPr>
              <a:t>теория</a:t>
            </a:r>
            <a:r>
              <a:rPr sz="1900" spc="-5" dirty="0">
                <a:latin typeface="Microsoft Sans Serif"/>
                <a:cs typeface="Microsoft Sans Serif"/>
              </a:rPr>
              <a:t> </a:t>
            </a:r>
            <a:r>
              <a:rPr sz="1900" spc="-15" dirty="0">
                <a:latin typeface="Microsoft Sans Serif"/>
                <a:cs typeface="Microsoft Sans Serif"/>
              </a:rPr>
              <a:t>классификации</a:t>
            </a:r>
            <a:r>
              <a:rPr sz="1900" spc="-10" dirty="0">
                <a:latin typeface="Microsoft Sans Serif"/>
                <a:cs typeface="Microsoft Sans Serif"/>
              </a:rPr>
              <a:t> </a:t>
            </a:r>
            <a:r>
              <a:rPr sz="1900" spc="-5" dirty="0">
                <a:latin typeface="Microsoft Sans Serif"/>
                <a:cs typeface="Microsoft Sans Serif"/>
              </a:rPr>
              <a:t>и</a:t>
            </a:r>
            <a:r>
              <a:rPr sz="1900" dirty="0">
                <a:latin typeface="Microsoft Sans Serif"/>
                <a:cs typeface="Microsoft Sans Serif"/>
              </a:rPr>
              <a:t> </a:t>
            </a:r>
            <a:r>
              <a:rPr sz="1900" spc="-15" dirty="0">
                <a:latin typeface="Microsoft Sans Serif"/>
                <a:cs typeface="Microsoft Sans Serif"/>
              </a:rPr>
              <a:t>систематизации</a:t>
            </a:r>
            <a:r>
              <a:rPr sz="1900" spc="-10" dirty="0">
                <a:latin typeface="Microsoft Sans Serif"/>
                <a:cs typeface="Microsoft Sans Serif"/>
              </a:rPr>
              <a:t> </a:t>
            </a:r>
            <a:r>
              <a:rPr sz="1900" spc="-15" dirty="0">
                <a:latin typeface="Microsoft Sans Serif"/>
                <a:cs typeface="Microsoft Sans Serif"/>
              </a:rPr>
              <a:t>сложноорганизованных </a:t>
            </a:r>
            <a:r>
              <a:rPr sz="1900" spc="-490" dirty="0">
                <a:latin typeface="Microsoft Sans Serif"/>
                <a:cs typeface="Microsoft Sans Serif"/>
              </a:rPr>
              <a:t> </a:t>
            </a:r>
            <a:r>
              <a:rPr sz="1900" spc="-20" dirty="0">
                <a:latin typeface="Microsoft Sans Serif"/>
                <a:cs typeface="Microsoft Sans Serif"/>
              </a:rPr>
              <a:t>областей</a:t>
            </a:r>
            <a:r>
              <a:rPr sz="1900" spc="45" dirty="0">
                <a:latin typeface="Microsoft Sans Serif"/>
                <a:cs typeface="Microsoft Sans Serif"/>
              </a:rPr>
              <a:t> </a:t>
            </a:r>
            <a:r>
              <a:rPr sz="1900" spc="-10" dirty="0">
                <a:latin typeface="Microsoft Sans Serif"/>
                <a:cs typeface="Microsoft Sans Serif"/>
              </a:rPr>
              <a:t>деятельности,</a:t>
            </a:r>
            <a:r>
              <a:rPr sz="1900" spc="60" dirty="0">
                <a:latin typeface="Microsoft Sans Serif"/>
                <a:cs typeface="Microsoft Sans Serif"/>
              </a:rPr>
              <a:t> </a:t>
            </a:r>
            <a:r>
              <a:rPr sz="1900" spc="-10" dirty="0">
                <a:latin typeface="Microsoft Sans Serif"/>
                <a:cs typeface="Microsoft Sans Serif"/>
              </a:rPr>
              <a:t>имеющих</a:t>
            </a:r>
            <a:r>
              <a:rPr sz="1900" spc="40" dirty="0">
                <a:latin typeface="Microsoft Sans Serif"/>
                <a:cs typeface="Microsoft Sans Serif"/>
              </a:rPr>
              <a:t> </a:t>
            </a:r>
            <a:r>
              <a:rPr sz="1900" spc="-15" dirty="0">
                <a:latin typeface="Microsoft Sans Serif"/>
                <a:cs typeface="Microsoft Sans Serif"/>
              </a:rPr>
              <a:t>иерархическое</a:t>
            </a:r>
            <a:r>
              <a:rPr sz="1900" spc="50" dirty="0">
                <a:latin typeface="Microsoft Sans Serif"/>
                <a:cs typeface="Microsoft Sans Serif"/>
              </a:rPr>
              <a:t> </a:t>
            </a:r>
            <a:r>
              <a:rPr sz="1900" spc="-10" dirty="0">
                <a:latin typeface="Microsoft Sans Serif"/>
                <a:cs typeface="Microsoft Sans Serif"/>
              </a:rPr>
              <a:t>строение</a:t>
            </a:r>
            <a:endParaRPr sz="190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</a:pPr>
            <a:endParaRPr sz="210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2200">
              <a:latin typeface="Microsoft Sans Serif"/>
              <a:cs typeface="Microsoft Sans Serif"/>
            </a:endParaRPr>
          </a:p>
          <a:p>
            <a:pPr marL="215900">
              <a:lnSpc>
                <a:spcPct val="100000"/>
              </a:lnSpc>
              <a:spcBef>
                <a:spcPts val="5"/>
              </a:spcBef>
            </a:pPr>
            <a:r>
              <a:rPr sz="2000" b="1" spc="-15" dirty="0">
                <a:solidFill>
                  <a:srgbClr val="003399"/>
                </a:solidFill>
                <a:latin typeface="Arial"/>
                <a:cs typeface="Arial"/>
              </a:rPr>
              <a:t>Таксономия</a:t>
            </a:r>
            <a:r>
              <a:rPr sz="2000" b="1" spc="225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2000" b="1" spc="-20" dirty="0">
                <a:solidFill>
                  <a:srgbClr val="003399"/>
                </a:solidFill>
                <a:latin typeface="Arial"/>
                <a:cs typeface="Arial"/>
              </a:rPr>
              <a:t>Блума</a:t>
            </a:r>
            <a:r>
              <a:rPr sz="2000" b="1" spc="240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003399"/>
                </a:solidFill>
                <a:latin typeface="Microsoft Sans Serif"/>
                <a:cs typeface="Microsoft Sans Serif"/>
              </a:rPr>
              <a:t>-</a:t>
            </a:r>
            <a:r>
              <a:rPr sz="2000" spc="270" dirty="0">
                <a:solidFill>
                  <a:srgbClr val="003399"/>
                </a:solidFill>
                <a:latin typeface="Microsoft Sans Serif"/>
                <a:cs typeface="Microsoft Sans Serif"/>
              </a:rPr>
              <a:t> </a:t>
            </a:r>
            <a:r>
              <a:rPr sz="2000" spc="-15" dirty="0">
                <a:solidFill>
                  <a:srgbClr val="003399"/>
                </a:solidFill>
                <a:latin typeface="Microsoft Sans Serif"/>
                <a:cs typeface="Microsoft Sans Serif"/>
              </a:rPr>
              <a:t>система,</a:t>
            </a:r>
            <a:r>
              <a:rPr sz="2000" spc="260" dirty="0">
                <a:solidFill>
                  <a:srgbClr val="003399"/>
                </a:solidFill>
                <a:latin typeface="Microsoft Sans Serif"/>
                <a:cs typeface="Microsoft Sans Serif"/>
              </a:rPr>
              <a:t> </a:t>
            </a:r>
            <a:r>
              <a:rPr sz="2000" spc="-15" dirty="0">
                <a:solidFill>
                  <a:srgbClr val="003399"/>
                </a:solidFill>
                <a:latin typeface="Microsoft Sans Serif"/>
                <a:cs typeface="Microsoft Sans Serif"/>
              </a:rPr>
              <a:t>содержащая</a:t>
            </a:r>
            <a:r>
              <a:rPr sz="2000" spc="260" dirty="0">
                <a:solidFill>
                  <a:srgbClr val="003399"/>
                </a:solidFill>
                <a:latin typeface="Microsoft Sans Serif"/>
                <a:cs typeface="Microsoft Sans Serif"/>
              </a:rPr>
              <a:t> </a:t>
            </a:r>
            <a:r>
              <a:rPr sz="2000" spc="-10" dirty="0">
                <a:solidFill>
                  <a:srgbClr val="003399"/>
                </a:solidFill>
                <a:latin typeface="Microsoft Sans Serif"/>
                <a:cs typeface="Microsoft Sans Serif"/>
              </a:rPr>
              <a:t>описание</a:t>
            </a:r>
            <a:r>
              <a:rPr sz="2000" spc="265" dirty="0">
                <a:solidFill>
                  <a:srgbClr val="003399"/>
                </a:solidFill>
                <a:latin typeface="Microsoft Sans Serif"/>
                <a:cs typeface="Microsoft Sans Serif"/>
              </a:rPr>
              <a:t> </a:t>
            </a:r>
            <a:r>
              <a:rPr sz="2000" spc="-15" dirty="0">
                <a:solidFill>
                  <a:srgbClr val="003399"/>
                </a:solidFill>
                <a:latin typeface="Microsoft Sans Serif"/>
                <a:cs typeface="Microsoft Sans Serif"/>
              </a:rPr>
              <a:t>целей</a:t>
            </a:r>
            <a:r>
              <a:rPr sz="2000" spc="245" dirty="0">
                <a:solidFill>
                  <a:srgbClr val="003399"/>
                </a:solidFill>
                <a:latin typeface="Microsoft Sans Serif"/>
                <a:cs typeface="Microsoft Sans Serif"/>
              </a:rPr>
              <a:t> </a:t>
            </a:r>
            <a:r>
              <a:rPr sz="2000" dirty="0">
                <a:solidFill>
                  <a:srgbClr val="003399"/>
                </a:solidFill>
                <a:latin typeface="Microsoft Sans Serif"/>
                <a:cs typeface="Microsoft Sans Serif"/>
              </a:rPr>
              <a:t>в</a:t>
            </a:r>
            <a:endParaRPr sz="2000">
              <a:latin typeface="Microsoft Sans Serif"/>
              <a:cs typeface="Microsoft Sans Serif"/>
            </a:endParaRPr>
          </a:p>
          <a:p>
            <a:pPr marL="215900">
              <a:lnSpc>
                <a:spcPct val="100000"/>
              </a:lnSpc>
              <a:spcBef>
                <a:spcPts val="480"/>
              </a:spcBef>
              <a:tabLst>
                <a:tab pos="2465705" algn="l"/>
              </a:tabLst>
            </a:pPr>
            <a:r>
              <a:rPr sz="2000" spc="-10" dirty="0">
                <a:solidFill>
                  <a:srgbClr val="003399"/>
                </a:solidFill>
                <a:latin typeface="Microsoft Sans Serif"/>
                <a:cs typeface="Microsoft Sans Serif"/>
              </a:rPr>
              <a:t>области </a:t>
            </a:r>
            <a:r>
              <a:rPr sz="2000" spc="-25" dirty="0">
                <a:solidFill>
                  <a:srgbClr val="003399"/>
                </a:solidFill>
                <a:latin typeface="Microsoft Sans Serif"/>
                <a:cs typeface="Microsoft Sans Serif"/>
              </a:rPr>
              <a:t>познания	</a:t>
            </a:r>
            <a:r>
              <a:rPr sz="2000" dirty="0">
                <a:solidFill>
                  <a:srgbClr val="003399"/>
                </a:solidFill>
                <a:latin typeface="Microsoft Sans Serif"/>
                <a:cs typeface="Microsoft Sans Serif"/>
              </a:rPr>
              <a:t>(1956</a:t>
            </a:r>
            <a:r>
              <a:rPr sz="2000" spc="-40" dirty="0">
                <a:solidFill>
                  <a:srgbClr val="003399"/>
                </a:solidFill>
                <a:latin typeface="Microsoft Sans Serif"/>
                <a:cs typeface="Microsoft Sans Serif"/>
              </a:rPr>
              <a:t> </a:t>
            </a:r>
            <a:r>
              <a:rPr sz="2000" spc="-95" dirty="0">
                <a:solidFill>
                  <a:srgbClr val="003399"/>
                </a:solidFill>
                <a:latin typeface="Microsoft Sans Serif"/>
                <a:cs typeface="Microsoft Sans Serif"/>
              </a:rPr>
              <a:t>г.)</a:t>
            </a:r>
            <a:endParaRPr sz="2000">
              <a:latin typeface="Microsoft Sans Serif"/>
              <a:cs typeface="Microsoft Sans Serif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394715" y="782637"/>
            <a:ext cx="5870575" cy="615315"/>
            <a:chOff x="394715" y="782637"/>
            <a:chExt cx="5870575" cy="615315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394715" y="797051"/>
              <a:ext cx="5870448" cy="600456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01015" y="782637"/>
              <a:ext cx="5857875" cy="588962"/>
            </a:xfrm>
            <a:prstGeom prst="rect">
              <a:avLst/>
            </a:prstGeom>
          </p:spPr>
        </p:pic>
      </p:grpSp>
      <p:sp>
        <p:nvSpPr>
          <p:cNvPr id="5" name="object 5"/>
          <p:cNvSpPr txBox="1"/>
          <p:nvPr/>
        </p:nvSpPr>
        <p:spPr>
          <a:xfrm>
            <a:off x="401015" y="782637"/>
            <a:ext cx="5857875" cy="589280"/>
          </a:xfrm>
          <a:prstGeom prst="rect">
            <a:avLst/>
          </a:prstGeom>
          <a:ln w="9525">
            <a:solidFill>
              <a:srgbClr val="B6DCDF"/>
            </a:solidFill>
          </a:ln>
        </p:spPr>
        <p:txBody>
          <a:bodyPr vert="horz" wrap="square" lIns="0" tIns="167640" rIns="0" bIns="0" rtlCol="0">
            <a:spAutoFit/>
          </a:bodyPr>
          <a:lstStyle/>
          <a:p>
            <a:pPr marL="492759">
              <a:lnSpc>
                <a:spcPct val="100000"/>
              </a:lnSpc>
              <a:spcBef>
                <a:spcPts val="1320"/>
              </a:spcBef>
            </a:pPr>
            <a:r>
              <a:rPr sz="1600" b="1" u="heavy" spc="-5" dirty="0">
                <a:solidFill>
                  <a:srgbClr val="003399"/>
                </a:solidFill>
                <a:uFill>
                  <a:solidFill>
                    <a:srgbClr val="003399"/>
                  </a:solidFill>
                </a:uFill>
                <a:latin typeface="Arial"/>
                <a:cs typeface="Arial"/>
              </a:rPr>
              <a:t>5.</a:t>
            </a:r>
            <a:r>
              <a:rPr sz="1600" b="1" u="heavy" dirty="0">
                <a:solidFill>
                  <a:srgbClr val="003399"/>
                </a:solidFill>
                <a:uFill>
                  <a:solidFill>
                    <a:srgbClr val="003399"/>
                  </a:solidFill>
                </a:uFill>
                <a:latin typeface="Arial"/>
                <a:cs typeface="Arial"/>
              </a:rPr>
              <a:t> </a:t>
            </a:r>
            <a:r>
              <a:rPr sz="1600" b="1" u="heavy" spc="-10" dirty="0">
                <a:solidFill>
                  <a:srgbClr val="003399"/>
                </a:solidFill>
                <a:uFill>
                  <a:solidFill>
                    <a:srgbClr val="003399"/>
                  </a:solidFill>
                </a:uFill>
                <a:latin typeface="Arial"/>
                <a:cs typeface="Arial"/>
              </a:rPr>
              <a:t>СИНТЕЗ</a:t>
            </a:r>
            <a:r>
              <a:rPr sz="1600" b="1" u="heavy" spc="5" dirty="0">
                <a:solidFill>
                  <a:srgbClr val="003399"/>
                </a:solidFill>
                <a:uFill>
                  <a:solidFill>
                    <a:srgbClr val="003399"/>
                  </a:solidFill>
                </a:uFill>
                <a:latin typeface="Arial"/>
                <a:cs typeface="Arial"/>
              </a:rPr>
              <a:t> </a:t>
            </a:r>
            <a:r>
              <a:rPr sz="1600" spc="415" dirty="0">
                <a:latin typeface="Microsoft Sans Serif"/>
                <a:cs typeface="Microsoft Sans Serif"/>
              </a:rPr>
              <a:t>–</a:t>
            </a:r>
            <a:r>
              <a:rPr sz="1600" spc="35" dirty="0">
                <a:latin typeface="Microsoft Sans Serif"/>
                <a:cs typeface="Microsoft Sans Serif"/>
              </a:rPr>
              <a:t> </a:t>
            </a:r>
            <a:r>
              <a:rPr sz="1600" spc="-10" dirty="0">
                <a:latin typeface="Microsoft Sans Serif"/>
                <a:cs typeface="Microsoft Sans Serif"/>
              </a:rPr>
              <a:t>способность</a:t>
            </a:r>
            <a:r>
              <a:rPr sz="1600" spc="40" dirty="0">
                <a:latin typeface="Microsoft Sans Serif"/>
                <a:cs typeface="Microsoft Sans Serif"/>
              </a:rPr>
              <a:t> </a:t>
            </a:r>
            <a:r>
              <a:rPr sz="1600" spc="-10" dirty="0">
                <a:latin typeface="Microsoft Sans Serif"/>
                <a:cs typeface="Microsoft Sans Serif"/>
              </a:rPr>
              <a:t>соединять</a:t>
            </a:r>
            <a:r>
              <a:rPr sz="1600" spc="55" dirty="0">
                <a:latin typeface="Microsoft Sans Serif"/>
                <a:cs typeface="Microsoft Sans Serif"/>
              </a:rPr>
              <a:t> </a:t>
            </a:r>
            <a:r>
              <a:rPr sz="1600" spc="-10" dirty="0">
                <a:latin typeface="Microsoft Sans Serif"/>
                <a:cs typeface="Microsoft Sans Serif"/>
              </a:rPr>
              <a:t>части</a:t>
            </a:r>
            <a:r>
              <a:rPr sz="1600" spc="55" dirty="0">
                <a:latin typeface="Microsoft Sans Serif"/>
                <a:cs typeface="Microsoft Sans Serif"/>
              </a:rPr>
              <a:t> </a:t>
            </a:r>
            <a:r>
              <a:rPr sz="1600" spc="-5" dirty="0">
                <a:latin typeface="Microsoft Sans Serif"/>
                <a:cs typeface="Microsoft Sans Serif"/>
              </a:rPr>
              <a:t>в</a:t>
            </a:r>
            <a:r>
              <a:rPr sz="1600" spc="25" dirty="0">
                <a:latin typeface="Microsoft Sans Serif"/>
                <a:cs typeface="Microsoft Sans Serif"/>
              </a:rPr>
              <a:t> </a:t>
            </a:r>
            <a:r>
              <a:rPr sz="1600" spc="-15" dirty="0">
                <a:latin typeface="Microsoft Sans Serif"/>
                <a:cs typeface="Microsoft Sans Serif"/>
              </a:rPr>
              <a:t>целое</a:t>
            </a:r>
            <a:endParaRPr sz="1600">
              <a:latin typeface="Microsoft Sans Serif"/>
              <a:cs typeface="Microsoft Sans Serif"/>
            </a:endParaRPr>
          </a:p>
        </p:txBody>
      </p:sp>
      <p:grpSp>
        <p:nvGrpSpPr>
          <p:cNvPr id="6" name="object 6"/>
          <p:cNvGrpSpPr/>
          <p:nvPr/>
        </p:nvGrpSpPr>
        <p:grpSpPr>
          <a:xfrm>
            <a:off x="350520" y="1364297"/>
            <a:ext cx="4442460" cy="1211580"/>
            <a:chOff x="350520" y="1364297"/>
            <a:chExt cx="4442460" cy="1211580"/>
          </a:xfrm>
        </p:grpSpPr>
        <p:pic>
          <p:nvPicPr>
            <p:cNvPr id="7" name="object 7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350520" y="1379220"/>
              <a:ext cx="4442460" cy="1196339"/>
            </a:xfrm>
            <a:prstGeom prst="rect">
              <a:avLst/>
            </a:prstGeom>
          </p:spPr>
        </p:pic>
        <p:pic>
          <p:nvPicPr>
            <p:cNvPr id="8" name="object 8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357187" y="1369060"/>
              <a:ext cx="4429188" cy="1180719"/>
            </a:xfrm>
            <a:prstGeom prst="rect">
              <a:avLst/>
            </a:prstGeom>
          </p:spPr>
        </p:pic>
        <p:sp>
          <p:nvSpPr>
            <p:cNvPr id="9" name="object 9"/>
            <p:cNvSpPr/>
            <p:nvPr/>
          </p:nvSpPr>
          <p:spPr>
            <a:xfrm>
              <a:off x="357187" y="1369060"/>
              <a:ext cx="4429760" cy="1181100"/>
            </a:xfrm>
            <a:custGeom>
              <a:avLst/>
              <a:gdLst/>
              <a:ahLst/>
              <a:cxnLst/>
              <a:rect l="l" t="t" r="r" b="b"/>
              <a:pathLst>
                <a:path w="4429760" h="1181100">
                  <a:moveTo>
                    <a:pt x="0" y="272668"/>
                  </a:moveTo>
                  <a:lnTo>
                    <a:pt x="2583624" y="272668"/>
                  </a:lnTo>
                  <a:lnTo>
                    <a:pt x="4031678" y="0"/>
                  </a:lnTo>
                  <a:lnTo>
                    <a:pt x="3690937" y="272668"/>
                  </a:lnTo>
                  <a:lnTo>
                    <a:pt x="4429188" y="272668"/>
                  </a:lnTo>
                  <a:lnTo>
                    <a:pt x="4429188" y="423925"/>
                  </a:lnTo>
                  <a:lnTo>
                    <a:pt x="4429188" y="651001"/>
                  </a:lnTo>
                  <a:lnTo>
                    <a:pt x="4429188" y="1180719"/>
                  </a:lnTo>
                  <a:lnTo>
                    <a:pt x="3690937" y="1180719"/>
                  </a:lnTo>
                  <a:lnTo>
                    <a:pt x="2583624" y="1180719"/>
                  </a:lnTo>
                  <a:lnTo>
                    <a:pt x="0" y="1180719"/>
                  </a:lnTo>
                  <a:lnTo>
                    <a:pt x="0" y="651001"/>
                  </a:lnTo>
                  <a:lnTo>
                    <a:pt x="0" y="423925"/>
                  </a:lnTo>
                  <a:lnTo>
                    <a:pt x="0" y="272668"/>
                  </a:lnTo>
                  <a:close/>
                </a:path>
              </a:pathLst>
            </a:custGeom>
            <a:ln w="9525">
              <a:solidFill>
                <a:srgbClr val="FFCC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0" name="object 10"/>
          <p:cNvSpPr txBox="1"/>
          <p:nvPr/>
        </p:nvSpPr>
        <p:spPr>
          <a:xfrm>
            <a:off x="592023" y="1713102"/>
            <a:ext cx="3957320" cy="7569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065" marR="5080" indent="1270" algn="ctr">
              <a:lnSpc>
                <a:spcPct val="100000"/>
              </a:lnSpc>
              <a:spcBef>
                <a:spcPts val="95"/>
              </a:spcBef>
            </a:pPr>
            <a:r>
              <a:rPr sz="1600" u="heavy" spc="-15" dirty="0">
                <a:uFill>
                  <a:solidFill>
                    <a:srgbClr val="000000"/>
                  </a:solidFill>
                </a:uFill>
                <a:latin typeface="Microsoft Sans Serif"/>
                <a:cs typeface="Microsoft Sans Serif"/>
              </a:rPr>
              <a:t>Активные</a:t>
            </a:r>
            <a:r>
              <a:rPr sz="1600" u="heavy" spc="30" dirty="0">
                <a:uFill>
                  <a:solidFill>
                    <a:srgbClr val="000000"/>
                  </a:solidFill>
                </a:uFill>
                <a:latin typeface="Microsoft Sans Serif"/>
                <a:cs typeface="Microsoft Sans Serif"/>
              </a:rPr>
              <a:t> </a:t>
            </a:r>
            <a:r>
              <a:rPr sz="1600" u="heavy" spc="-20" dirty="0">
                <a:uFill>
                  <a:solidFill>
                    <a:srgbClr val="000000"/>
                  </a:solidFill>
                </a:uFill>
                <a:latin typeface="Microsoft Sans Serif"/>
                <a:cs typeface="Microsoft Sans Serif"/>
              </a:rPr>
              <a:t>глаголы</a:t>
            </a:r>
            <a:r>
              <a:rPr sz="1600" spc="-20" dirty="0">
                <a:latin typeface="Microsoft Sans Serif"/>
                <a:cs typeface="Microsoft Sans Serif"/>
              </a:rPr>
              <a:t>:</a:t>
            </a:r>
            <a:r>
              <a:rPr sz="1600" spc="20" dirty="0">
                <a:latin typeface="Microsoft Sans Serif"/>
                <a:cs typeface="Microsoft Sans Serif"/>
              </a:rPr>
              <a:t> </a:t>
            </a:r>
            <a:r>
              <a:rPr sz="1600" spc="-10" dirty="0">
                <a:latin typeface="Microsoft Sans Serif"/>
                <a:cs typeface="Microsoft Sans Serif"/>
              </a:rPr>
              <a:t>обобщать,</a:t>
            </a:r>
            <a:r>
              <a:rPr sz="1600" spc="40" dirty="0">
                <a:latin typeface="Microsoft Sans Serif"/>
                <a:cs typeface="Microsoft Sans Serif"/>
              </a:rPr>
              <a:t> </a:t>
            </a:r>
            <a:r>
              <a:rPr sz="1600" spc="-5" dirty="0">
                <a:latin typeface="Microsoft Sans Serif"/>
                <a:cs typeface="Microsoft Sans Serif"/>
              </a:rPr>
              <a:t>выявлять, </a:t>
            </a:r>
            <a:r>
              <a:rPr sz="1600" dirty="0">
                <a:latin typeface="Microsoft Sans Serif"/>
                <a:cs typeface="Microsoft Sans Serif"/>
              </a:rPr>
              <a:t> </a:t>
            </a:r>
            <a:r>
              <a:rPr sz="1600" spc="-10" dirty="0">
                <a:latin typeface="Microsoft Sans Serif"/>
                <a:cs typeface="Microsoft Sans Serif"/>
              </a:rPr>
              <a:t>объяснять,</a:t>
            </a:r>
            <a:r>
              <a:rPr sz="1600" spc="25" dirty="0">
                <a:latin typeface="Microsoft Sans Serif"/>
                <a:cs typeface="Microsoft Sans Serif"/>
              </a:rPr>
              <a:t> </a:t>
            </a:r>
            <a:r>
              <a:rPr sz="1600" spc="-20" dirty="0">
                <a:latin typeface="Microsoft Sans Serif"/>
                <a:cs typeface="Microsoft Sans Serif"/>
              </a:rPr>
              <a:t>предлагать,</a:t>
            </a:r>
            <a:r>
              <a:rPr sz="1600" spc="25" dirty="0">
                <a:latin typeface="Microsoft Sans Serif"/>
                <a:cs typeface="Microsoft Sans Serif"/>
              </a:rPr>
              <a:t> </a:t>
            </a:r>
            <a:r>
              <a:rPr sz="1600" spc="-15" dirty="0">
                <a:latin typeface="Microsoft Sans Serif"/>
                <a:cs typeface="Microsoft Sans Serif"/>
              </a:rPr>
              <a:t>аргументировать, </a:t>
            </a:r>
            <a:r>
              <a:rPr sz="1600" spc="-409" dirty="0">
                <a:latin typeface="Microsoft Sans Serif"/>
                <a:cs typeface="Microsoft Sans Serif"/>
              </a:rPr>
              <a:t> </a:t>
            </a:r>
            <a:r>
              <a:rPr sz="1600" spc="-20" dirty="0">
                <a:latin typeface="Microsoft Sans Serif"/>
                <a:cs typeface="Microsoft Sans Serif"/>
              </a:rPr>
              <a:t>систематизировать</a:t>
            </a:r>
            <a:r>
              <a:rPr sz="1600" spc="55" dirty="0">
                <a:latin typeface="Microsoft Sans Serif"/>
                <a:cs typeface="Microsoft Sans Serif"/>
              </a:rPr>
              <a:t> </a:t>
            </a:r>
            <a:r>
              <a:rPr sz="1600" spc="-5" dirty="0">
                <a:latin typeface="Microsoft Sans Serif"/>
                <a:cs typeface="Microsoft Sans Serif"/>
              </a:rPr>
              <a:t>и</a:t>
            </a:r>
            <a:r>
              <a:rPr sz="1600" spc="25" dirty="0">
                <a:latin typeface="Microsoft Sans Serif"/>
                <a:cs typeface="Microsoft Sans Serif"/>
              </a:rPr>
              <a:t> </a:t>
            </a:r>
            <a:r>
              <a:rPr sz="1600" spc="-50" dirty="0">
                <a:latin typeface="Microsoft Sans Serif"/>
                <a:cs typeface="Microsoft Sans Serif"/>
              </a:rPr>
              <a:t>т.д.</a:t>
            </a:r>
            <a:endParaRPr sz="1600">
              <a:latin typeface="Microsoft Sans Serif"/>
              <a:cs typeface="Microsoft Sans Serif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3696970" y="2902712"/>
            <a:ext cx="4862195" cy="1696720"/>
          </a:xfrm>
          <a:prstGeom prst="rect">
            <a:avLst/>
          </a:prstGeom>
        </p:spPr>
        <p:txBody>
          <a:bodyPr vert="horz" wrap="square" lIns="0" tIns="37465" rIns="0" bIns="0" rtlCol="0">
            <a:spAutoFit/>
          </a:bodyPr>
          <a:lstStyle/>
          <a:p>
            <a:pPr marL="184785" marR="6350" indent="-172720">
              <a:lnSpc>
                <a:spcPts val="1510"/>
              </a:lnSpc>
              <a:spcBef>
                <a:spcPts val="295"/>
              </a:spcBef>
              <a:buClr>
                <a:srgbClr val="003399"/>
              </a:buClr>
              <a:buChar char="•"/>
              <a:tabLst>
                <a:tab pos="185420" algn="l"/>
                <a:tab pos="1148715" algn="l"/>
                <a:tab pos="1939289" algn="l"/>
                <a:tab pos="3317240" algn="l"/>
                <a:tab pos="3871595" algn="l"/>
              </a:tabLst>
            </a:pPr>
            <a:r>
              <a:rPr sz="1400" u="heavy" dirty="0">
                <a:uFill>
                  <a:solidFill>
                    <a:srgbClr val="000000"/>
                  </a:solidFill>
                </a:uFill>
                <a:latin typeface="Microsoft Sans Serif"/>
                <a:cs typeface="Microsoft Sans Serif"/>
              </a:rPr>
              <a:t>Выя</a:t>
            </a:r>
            <a:r>
              <a:rPr sz="1400" u="heavy" spc="-5" dirty="0">
                <a:uFill>
                  <a:solidFill>
                    <a:srgbClr val="000000"/>
                  </a:solidFill>
                </a:uFill>
                <a:latin typeface="Microsoft Sans Serif"/>
                <a:cs typeface="Microsoft Sans Serif"/>
              </a:rPr>
              <a:t>в</a:t>
            </a:r>
            <a:r>
              <a:rPr sz="1400" u="heavy" spc="-10" dirty="0">
                <a:uFill>
                  <a:solidFill>
                    <a:srgbClr val="000000"/>
                  </a:solidFill>
                </a:uFill>
                <a:latin typeface="Microsoft Sans Serif"/>
                <a:cs typeface="Microsoft Sans Serif"/>
              </a:rPr>
              <a:t>и</a:t>
            </a:r>
            <a:r>
              <a:rPr sz="1400" u="heavy" dirty="0">
                <a:uFill>
                  <a:solidFill>
                    <a:srgbClr val="000000"/>
                  </a:solidFill>
                </a:uFill>
                <a:latin typeface="Microsoft Sans Serif"/>
                <a:cs typeface="Microsoft Sans Serif"/>
              </a:rPr>
              <a:t>т</a:t>
            </a:r>
            <a:r>
              <a:rPr sz="1400" u="heavy" spc="-5" dirty="0">
                <a:uFill>
                  <a:solidFill>
                    <a:srgbClr val="000000"/>
                  </a:solidFill>
                </a:uFill>
                <a:latin typeface="Microsoft Sans Serif"/>
                <a:cs typeface="Microsoft Sans Serif"/>
              </a:rPr>
              <a:t>ь</a:t>
            </a:r>
            <a:r>
              <a:rPr sz="1400" u="heavy" dirty="0">
                <a:uFill>
                  <a:solidFill>
                    <a:srgbClr val="000000"/>
                  </a:solidFill>
                </a:uFill>
                <a:latin typeface="Microsoft Sans Serif"/>
                <a:cs typeface="Microsoft Sans Serif"/>
              </a:rPr>
              <a:t>	</a:t>
            </a:r>
            <a:r>
              <a:rPr sz="1400" spc="-30" dirty="0">
                <a:latin typeface="Microsoft Sans Serif"/>
                <a:cs typeface="Microsoft Sans Serif"/>
              </a:rPr>
              <a:t>э</a:t>
            </a:r>
            <a:r>
              <a:rPr sz="1400" spc="-10" dirty="0">
                <a:latin typeface="Microsoft Sans Serif"/>
                <a:cs typeface="Microsoft Sans Serif"/>
              </a:rPr>
              <a:t>т</a:t>
            </a:r>
            <a:r>
              <a:rPr sz="1400" spc="-15" dirty="0">
                <a:latin typeface="Microsoft Sans Serif"/>
                <a:cs typeface="Microsoft Sans Serif"/>
              </a:rPr>
              <a:t>а</a:t>
            </a:r>
            <a:r>
              <a:rPr sz="1400" spc="-20" dirty="0">
                <a:latin typeface="Microsoft Sans Serif"/>
                <a:cs typeface="Microsoft Sans Serif"/>
              </a:rPr>
              <a:t>п</a:t>
            </a:r>
            <a:r>
              <a:rPr sz="1400" dirty="0">
                <a:latin typeface="Microsoft Sans Serif"/>
                <a:cs typeface="Microsoft Sans Serif"/>
              </a:rPr>
              <a:t>ы,	</a:t>
            </a:r>
            <a:r>
              <a:rPr sz="1400" spc="-5" dirty="0">
                <a:latin typeface="Microsoft Sans Serif"/>
                <a:cs typeface="Microsoft Sans Serif"/>
              </a:rPr>
              <a:t>не</a:t>
            </a:r>
            <a:r>
              <a:rPr sz="1400" spc="-15" dirty="0">
                <a:latin typeface="Microsoft Sans Serif"/>
                <a:cs typeface="Microsoft Sans Serif"/>
              </a:rPr>
              <a:t>о</a:t>
            </a:r>
            <a:r>
              <a:rPr sz="1400" spc="-50" dirty="0">
                <a:latin typeface="Microsoft Sans Serif"/>
                <a:cs typeface="Microsoft Sans Serif"/>
              </a:rPr>
              <a:t>б</a:t>
            </a:r>
            <a:r>
              <a:rPr sz="1400" spc="-30" dirty="0">
                <a:latin typeface="Microsoft Sans Serif"/>
                <a:cs typeface="Microsoft Sans Serif"/>
              </a:rPr>
              <a:t>х</a:t>
            </a:r>
            <a:r>
              <a:rPr sz="1400" spc="-40" dirty="0">
                <a:latin typeface="Microsoft Sans Serif"/>
                <a:cs typeface="Microsoft Sans Serif"/>
              </a:rPr>
              <a:t>о</a:t>
            </a:r>
            <a:r>
              <a:rPr sz="1400" spc="-5" dirty="0">
                <a:latin typeface="Microsoft Sans Serif"/>
                <a:cs typeface="Microsoft Sans Serif"/>
              </a:rPr>
              <a:t>д</a:t>
            </a:r>
            <a:r>
              <a:rPr sz="1400" spc="-10" dirty="0">
                <a:latin typeface="Microsoft Sans Serif"/>
                <a:cs typeface="Microsoft Sans Serif"/>
              </a:rPr>
              <a:t>и</a:t>
            </a:r>
            <a:r>
              <a:rPr sz="1400" spc="-40" dirty="0">
                <a:latin typeface="Microsoft Sans Serif"/>
                <a:cs typeface="Microsoft Sans Serif"/>
              </a:rPr>
              <a:t>м</a:t>
            </a:r>
            <a:r>
              <a:rPr sz="1400" dirty="0">
                <a:latin typeface="Microsoft Sans Serif"/>
                <a:cs typeface="Microsoft Sans Serif"/>
              </a:rPr>
              <a:t>ые	</a:t>
            </a:r>
            <a:r>
              <a:rPr sz="1400" spc="-15" dirty="0">
                <a:latin typeface="Microsoft Sans Serif"/>
                <a:cs typeface="Microsoft Sans Serif"/>
              </a:rPr>
              <a:t>д</a:t>
            </a:r>
            <a:r>
              <a:rPr sz="1400" spc="5" dirty="0">
                <a:latin typeface="Microsoft Sans Serif"/>
                <a:cs typeface="Microsoft Sans Serif"/>
              </a:rPr>
              <a:t>л</a:t>
            </a:r>
            <a:r>
              <a:rPr sz="1400" spc="10" dirty="0">
                <a:latin typeface="Microsoft Sans Serif"/>
                <a:cs typeface="Microsoft Sans Serif"/>
              </a:rPr>
              <a:t>я</a:t>
            </a:r>
            <a:r>
              <a:rPr sz="1400" dirty="0">
                <a:latin typeface="Microsoft Sans Serif"/>
                <a:cs typeface="Microsoft Sans Serif"/>
              </a:rPr>
              <a:t>	</a:t>
            </a:r>
            <a:r>
              <a:rPr sz="1400" spc="-25" dirty="0">
                <a:latin typeface="Microsoft Sans Serif"/>
                <a:cs typeface="Microsoft Sans Serif"/>
              </a:rPr>
              <a:t>п</a:t>
            </a:r>
            <a:r>
              <a:rPr sz="1400" spc="-15" dirty="0">
                <a:latin typeface="Microsoft Sans Serif"/>
                <a:cs typeface="Microsoft Sans Serif"/>
              </a:rPr>
              <a:t>р</a:t>
            </a:r>
            <a:r>
              <a:rPr sz="1400" spc="-5" dirty="0">
                <a:latin typeface="Microsoft Sans Serif"/>
                <a:cs typeface="Microsoft Sans Serif"/>
              </a:rPr>
              <a:t>о</a:t>
            </a:r>
            <a:r>
              <a:rPr sz="1400" spc="-15" dirty="0">
                <a:latin typeface="Microsoft Sans Serif"/>
                <a:cs typeface="Microsoft Sans Serif"/>
              </a:rPr>
              <a:t>в</a:t>
            </a:r>
            <a:r>
              <a:rPr sz="1400" spc="-40" dirty="0">
                <a:latin typeface="Microsoft Sans Serif"/>
                <a:cs typeface="Microsoft Sans Serif"/>
              </a:rPr>
              <a:t>е</a:t>
            </a:r>
            <a:r>
              <a:rPr sz="1400" spc="-5" dirty="0">
                <a:latin typeface="Microsoft Sans Serif"/>
                <a:cs typeface="Microsoft Sans Serif"/>
              </a:rPr>
              <a:t>д</a:t>
            </a:r>
            <a:r>
              <a:rPr sz="1400" spc="-20" dirty="0">
                <a:latin typeface="Microsoft Sans Serif"/>
                <a:cs typeface="Microsoft Sans Serif"/>
              </a:rPr>
              <a:t>е</a:t>
            </a:r>
            <a:r>
              <a:rPr sz="1400" spc="-5" dirty="0">
                <a:latin typeface="Microsoft Sans Serif"/>
                <a:cs typeface="Microsoft Sans Serif"/>
              </a:rPr>
              <a:t>ни</a:t>
            </a:r>
            <a:r>
              <a:rPr sz="1400" dirty="0">
                <a:latin typeface="Microsoft Sans Serif"/>
                <a:cs typeface="Microsoft Sans Serif"/>
              </a:rPr>
              <a:t>я  </a:t>
            </a:r>
            <a:r>
              <a:rPr sz="1400" spc="-15" dirty="0">
                <a:latin typeface="Microsoft Sans Serif"/>
                <a:cs typeface="Microsoft Sans Serif"/>
              </a:rPr>
              <a:t>экспериментальной</a:t>
            </a:r>
            <a:r>
              <a:rPr sz="1400" spc="-20" dirty="0">
                <a:latin typeface="Microsoft Sans Serif"/>
                <a:cs typeface="Microsoft Sans Serif"/>
              </a:rPr>
              <a:t> </a:t>
            </a:r>
            <a:r>
              <a:rPr sz="1400" spc="-10" dirty="0">
                <a:latin typeface="Microsoft Sans Serif"/>
                <a:cs typeface="Microsoft Sans Serif"/>
              </a:rPr>
              <a:t>работы</a:t>
            </a:r>
            <a:endParaRPr sz="1400">
              <a:latin typeface="Microsoft Sans Serif"/>
              <a:cs typeface="Microsoft Sans Serif"/>
            </a:endParaRPr>
          </a:p>
          <a:p>
            <a:pPr marL="184785" marR="5080" indent="-172720">
              <a:lnSpc>
                <a:spcPts val="1510"/>
              </a:lnSpc>
              <a:spcBef>
                <a:spcPts val="805"/>
              </a:spcBef>
              <a:buClr>
                <a:srgbClr val="003399"/>
              </a:buClr>
              <a:buChar char="•"/>
              <a:tabLst>
                <a:tab pos="185420" algn="l"/>
                <a:tab pos="1529715" algn="l"/>
                <a:tab pos="2560955" algn="l"/>
                <a:tab pos="3190240" algn="l"/>
                <a:tab pos="4265295" algn="l"/>
              </a:tabLst>
            </a:pPr>
            <a:r>
              <a:rPr sz="1400" u="heavy" dirty="0">
                <a:uFill>
                  <a:solidFill>
                    <a:srgbClr val="000000"/>
                  </a:solidFill>
                </a:uFill>
                <a:latin typeface="Microsoft Sans Serif"/>
                <a:cs typeface="Microsoft Sans Serif"/>
              </a:rPr>
              <a:t>Пр</a:t>
            </a:r>
            <a:r>
              <a:rPr sz="1400" u="heavy" spc="-40" dirty="0">
                <a:uFill>
                  <a:solidFill>
                    <a:srgbClr val="000000"/>
                  </a:solidFill>
                </a:uFill>
                <a:latin typeface="Microsoft Sans Serif"/>
                <a:cs typeface="Microsoft Sans Serif"/>
              </a:rPr>
              <a:t>е</a:t>
            </a:r>
            <a:r>
              <a:rPr sz="1400" u="heavy" spc="5" dirty="0">
                <a:uFill>
                  <a:solidFill>
                    <a:srgbClr val="000000"/>
                  </a:solidFill>
                </a:uFill>
                <a:latin typeface="Microsoft Sans Serif"/>
                <a:cs typeface="Microsoft Sans Serif"/>
              </a:rPr>
              <a:t>д</a:t>
            </a:r>
            <a:r>
              <a:rPr sz="1400" u="heavy" spc="10" dirty="0">
                <a:uFill>
                  <a:solidFill>
                    <a:srgbClr val="000000"/>
                  </a:solidFill>
                </a:uFill>
                <a:latin typeface="Microsoft Sans Serif"/>
                <a:cs typeface="Microsoft Sans Serif"/>
              </a:rPr>
              <a:t>л</a:t>
            </a:r>
            <a:r>
              <a:rPr sz="1400" u="heavy" spc="-15" dirty="0">
                <a:uFill>
                  <a:solidFill>
                    <a:srgbClr val="000000"/>
                  </a:solidFill>
                </a:uFill>
                <a:latin typeface="Microsoft Sans Serif"/>
                <a:cs typeface="Microsoft Sans Serif"/>
              </a:rPr>
              <a:t>о</a:t>
            </a:r>
            <a:r>
              <a:rPr sz="1400" u="heavy" spc="-30" dirty="0">
                <a:uFill>
                  <a:solidFill>
                    <a:srgbClr val="000000"/>
                  </a:solidFill>
                </a:uFill>
                <a:latin typeface="Microsoft Sans Serif"/>
                <a:cs typeface="Microsoft Sans Serif"/>
              </a:rPr>
              <a:t>ж</a:t>
            </a:r>
            <a:r>
              <a:rPr sz="1400" u="heavy" spc="-35" dirty="0">
                <a:uFill>
                  <a:solidFill>
                    <a:srgbClr val="000000"/>
                  </a:solidFill>
                </a:uFill>
                <a:latin typeface="Microsoft Sans Serif"/>
                <a:cs typeface="Microsoft Sans Serif"/>
              </a:rPr>
              <a:t>и</a:t>
            </a:r>
            <a:r>
              <a:rPr sz="1400" u="heavy" spc="-10" dirty="0">
                <a:uFill>
                  <a:solidFill>
                    <a:srgbClr val="000000"/>
                  </a:solidFill>
                </a:uFill>
                <a:latin typeface="Microsoft Sans Serif"/>
                <a:cs typeface="Microsoft Sans Serif"/>
              </a:rPr>
              <a:t>т</a:t>
            </a:r>
            <a:r>
              <a:rPr sz="1400" u="heavy" spc="-5" dirty="0">
                <a:uFill>
                  <a:solidFill>
                    <a:srgbClr val="000000"/>
                  </a:solidFill>
                </a:uFill>
                <a:latin typeface="Microsoft Sans Serif"/>
                <a:cs typeface="Microsoft Sans Serif"/>
              </a:rPr>
              <a:t>ь</a:t>
            </a:r>
            <a:r>
              <a:rPr sz="1400" u="heavy" dirty="0">
                <a:uFill>
                  <a:solidFill>
                    <a:srgbClr val="000000"/>
                  </a:solidFill>
                </a:uFill>
                <a:latin typeface="Microsoft Sans Serif"/>
                <a:cs typeface="Microsoft Sans Serif"/>
              </a:rPr>
              <a:t>	</a:t>
            </a:r>
            <a:r>
              <a:rPr sz="1400" spc="-25" dirty="0">
                <a:latin typeface="Microsoft Sans Serif"/>
                <a:cs typeface="Microsoft Sans Serif"/>
              </a:rPr>
              <a:t>п</a:t>
            </a:r>
            <a:r>
              <a:rPr sz="1400" spc="-50" dirty="0">
                <a:latin typeface="Microsoft Sans Serif"/>
                <a:cs typeface="Microsoft Sans Serif"/>
              </a:rPr>
              <a:t>о</a:t>
            </a:r>
            <a:r>
              <a:rPr sz="1400" spc="-5" dirty="0">
                <a:latin typeface="Microsoft Sans Serif"/>
                <a:cs typeface="Microsoft Sans Serif"/>
              </a:rPr>
              <a:t>д</a:t>
            </a:r>
            <a:r>
              <a:rPr sz="1400" spc="-35" dirty="0">
                <a:latin typeface="Microsoft Sans Serif"/>
                <a:cs typeface="Microsoft Sans Serif"/>
              </a:rPr>
              <a:t>х</a:t>
            </a:r>
            <a:r>
              <a:rPr sz="1400" spc="-40" dirty="0">
                <a:latin typeface="Microsoft Sans Serif"/>
                <a:cs typeface="Microsoft Sans Serif"/>
              </a:rPr>
              <a:t>о</a:t>
            </a:r>
            <a:r>
              <a:rPr sz="1400" spc="-5" dirty="0">
                <a:latin typeface="Microsoft Sans Serif"/>
                <a:cs typeface="Microsoft Sans Serif"/>
              </a:rPr>
              <a:t>д</a:t>
            </a:r>
            <a:r>
              <a:rPr sz="1400" dirty="0">
                <a:latin typeface="Microsoft Sans Serif"/>
                <a:cs typeface="Microsoft Sans Serif"/>
              </a:rPr>
              <a:t>ы	дл</a:t>
            </a:r>
            <a:r>
              <a:rPr sz="1400" spc="5" dirty="0">
                <a:latin typeface="Microsoft Sans Serif"/>
                <a:cs typeface="Microsoft Sans Serif"/>
              </a:rPr>
              <a:t>я</a:t>
            </a:r>
            <a:r>
              <a:rPr sz="1400" dirty="0">
                <a:latin typeface="Microsoft Sans Serif"/>
                <a:cs typeface="Microsoft Sans Serif"/>
              </a:rPr>
              <a:t>	</a:t>
            </a:r>
            <a:r>
              <a:rPr sz="1400" spc="-5" dirty="0">
                <a:latin typeface="Microsoft Sans Serif"/>
                <a:cs typeface="Microsoft Sans Serif"/>
              </a:rPr>
              <a:t>р</a:t>
            </a:r>
            <a:r>
              <a:rPr sz="1400" spc="-30" dirty="0">
                <a:latin typeface="Microsoft Sans Serif"/>
                <a:cs typeface="Microsoft Sans Serif"/>
              </a:rPr>
              <a:t>а</a:t>
            </a:r>
            <a:r>
              <a:rPr sz="1400" spc="-60" dirty="0">
                <a:latin typeface="Microsoft Sans Serif"/>
                <a:cs typeface="Microsoft Sans Serif"/>
              </a:rPr>
              <a:t>з</a:t>
            </a:r>
            <a:r>
              <a:rPr sz="1400" spc="-5" dirty="0">
                <a:latin typeface="Microsoft Sans Serif"/>
                <a:cs typeface="Microsoft Sans Serif"/>
              </a:rPr>
              <a:t>в</a:t>
            </a:r>
            <a:r>
              <a:rPr sz="1400" spc="-10" dirty="0">
                <a:latin typeface="Microsoft Sans Serif"/>
                <a:cs typeface="Microsoft Sans Serif"/>
              </a:rPr>
              <a:t>и</a:t>
            </a:r>
            <a:r>
              <a:rPr sz="1400" dirty="0">
                <a:latin typeface="Microsoft Sans Serif"/>
                <a:cs typeface="Microsoft Sans Serif"/>
              </a:rPr>
              <a:t>т</a:t>
            </a:r>
            <a:r>
              <a:rPr sz="1400" spc="-5" dirty="0">
                <a:latin typeface="Microsoft Sans Serif"/>
                <a:cs typeface="Microsoft Sans Serif"/>
              </a:rPr>
              <a:t>и</a:t>
            </a:r>
            <a:r>
              <a:rPr sz="1400" dirty="0">
                <a:latin typeface="Microsoft Sans Serif"/>
                <a:cs typeface="Microsoft Sans Serif"/>
              </a:rPr>
              <a:t>я	</a:t>
            </a:r>
            <a:r>
              <a:rPr sz="1400" spc="-40" dirty="0">
                <a:latin typeface="Microsoft Sans Serif"/>
                <a:cs typeface="Microsoft Sans Serif"/>
              </a:rPr>
              <a:t>м</a:t>
            </a:r>
            <a:r>
              <a:rPr sz="1400" spc="5" dirty="0">
                <a:latin typeface="Microsoft Sans Serif"/>
                <a:cs typeface="Microsoft Sans Serif"/>
              </a:rPr>
              <a:t>а</a:t>
            </a:r>
            <a:r>
              <a:rPr sz="1400" spc="15" dirty="0">
                <a:latin typeface="Microsoft Sans Serif"/>
                <a:cs typeface="Microsoft Sans Serif"/>
              </a:rPr>
              <a:t>л</a:t>
            </a:r>
            <a:r>
              <a:rPr sz="1400" spc="-20" dirty="0">
                <a:latin typeface="Microsoft Sans Serif"/>
                <a:cs typeface="Microsoft Sans Serif"/>
              </a:rPr>
              <a:t>о</a:t>
            </a:r>
            <a:r>
              <a:rPr sz="1400" spc="-60" dirty="0">
                <a:latin typeface="Microsoft Sans Serif"/>
                <a:cs typeface="Microsoft Sans Serif"/>
              </a:rPr>
              <a:t>г</a:t>
            </a:r>
            <a:r>
              <a:rPr sz="1400" dirty="0">
                <a:latin typeface="Microsoft Sans Serif"/>
                <a:cs typeface="Microsoft Sans Serif"/>
              </a:rPr>
              <a:t>о  </a:t>
            </a:r>
            <a:r>
              <a:rPr sz="1400" spc="-10" dirty="0">
                <a:latin typeface="Microsoft Sans Serif"/>
                <a:cs typeface="Microsoft Sans Serif"/>
              </a:rPr>
              <a:t>инновационного</a:t>
            </a:r>
            <a:r>
              <a:rPr sz="1400" spc="-25" dirty="0">
                <a:latin typeface="Microsoft Sans Serif"/>
                <a:cs typeface="Microsoft Sans Serif"/>
              </a:rPr>
              <a:t> </a:t>
            </a:r>
            <a:r>
              <a:rPr sz="1400" spc="-10" dirty="0">
                <a:latin typeface="Microsoft Sans Serif"/>
                <a:cs typeface="Microsoft Sans Serif"/>
              </a:rPr>
              <a:t>предприятия</a:t>
            </a:r>
            <a:endParaRPr sz="1400">
              <a:latin typeface="Microsoft Sans Serif"/>
              <a:cs typeface="Microsoft Sans Serif"/>
            </a:endParaRPr>
          </a:p>
          <a:p>
            <a:pPr marL="184785" indent="-172720">
              <a:lnSpc>
                <a:spcPct val="100000"/>
              </a:lnSpc>
              <a:spcBef>
                <a:spcPts val="620"/>
              </a:spcBef>
              <a:buClr>
                <a:srgbClr val="003399"/>
              </a:buClr>
              <a:buChar char="•"/>
              <a:tabLst>
                <a:tab pos="185420" algn="l"/>
              </a:tabLst>
            </a:pPr>
            <a:r>
              <a:rPr sz="1400" u="heavy" dirty="0">
                <a:uFill>
                  <a:solidFill>
                    <a:srgbClr val="000000"/>
                  </a:solidFill>
                </a:uFill>
                <a:latin typeface="Microsoft Sans Serif"/>
                <a:cs typeface="Microsoft Sans Serif"/>
              </a:rPr>
              <a:t>Обобщить</a:t>
            </a:r>
            <a:r>
              <a:rPr sz="1400" u="heavy" spc="-35" dirty="0">
                <a:uFill>
                  <a:solidFill>
                    <a:srgbClr val="000000"/>
                  </a:solidFill>
                </a:uFill>
                <a:latin typeface="Microsoft Sans Serif"/>
                <a:cs typeface="Microsoft Sans Serif"/>
              </a:rPr>
              <a:t> </a:t>
            </a:r>
            <a:r>
              <a:rPr sz="1400" spc="-10" dirty="0">
                <a:latin typeface="Microsoft Sans Serif"/>
                <a:cs typeface="Microsoft Sans Serif"/>
              </a:rPr>
              <a:t>причины</a:t>
            </a:r>
            <a:r>
              <a:rPr sz="1400" spc="20" dirty="0">
                <a:latin typeface="Microsoft Sans Serif"/>
                <a:cs typeface="Microsoft Sans Serif"/>
              </a:rPr>
              <a:t> </a:t>
            </a:r>
            <a:r>
              <a:rPr sz="1400" dirty="0">
                <a:latin typeface="Microsoft Sans Serif"/>
                <a:cs typeface="Microsoft Sans Serif"/>
              </a:rPr>
              <a:t>и</a:t>
            </a:r>
            <a:r>
              <a:rPr sz="1400" spc="15" dirty="0">
                <a:latin typeface="Microsoft Sans Serif"/>
                <a:cs typeface="Microsoft Sans Serif"/>
              </a:rPr>
              <a:t> </a:t>
            </a:r>
            <a:r>
              <a:rPr sz="1400" spc="-5" dirty="0">
                <a:latin typeface="Microsoft Sans Serif"/>
                <a:cs typeface="Microsoft Sans Serif"/>
              </a:rPr>
              <a:t>последствия </a:t>
            </a:r>
            <a:r>
              <a:rPr sz="1400" spc="-30" dirty="0">
                <a:latin typeface="Microsoft Sans Serif"/>
                <a:cs typeface="Microsoft Sans Serif"/>
              </a:rPr>
              <a:t>Карибского</a:t>
            </a:r>
            <a:r>
              <a:rPr sz="1400" spc="-10" dirty="0">
                <a:latin typeface="Microsoft Sans Serif"/>
                <a:cs typeface="Microsoft Sans Serif"/>
              </a:rPr>
              <a:t> </a:t>
            </a:r>
            <a:r>
              <a:rPr sz="1400" spc="-25" dirty="0">
                <a:latin typeface="Microsoft Sans Serif"/>
                <a:cs typeface="Microsoft Sans Serif"/>
              </a:rPr>
              <a:t>кризиса</a:t>
            </a:r>
            <a:endParaRPr sz="1400">
              <a:latin typeface="Microsoft Sans Serif"/>
              <a:cs typeface="Microsoft Sans Serif"/>
            </a:endParaRPr>
          </a:p>
          <a:p>
            <a:pPr marL="184785" marR="6985" indent="-172720">
              <a:lnSpc>
                <a:spcPts val="1510"/>
              </a:lnSpc>
              <a:spcBef>
                <a:spcPts val="815"/>
              </a:spcBef>
              <a:buClr>
                <a:srgbClr val="003399"/>
              </a:buClr>
              <a:buChar char="•"/>
              <a:tabLst>
                <a:tab pos="185420" algn="l"/>
                <a:tab pos="1366520" algn="l"/>
                <a:tab pos="2414905" algn="l"/>
                <a:tab pos="3223895" algn="l"/>
                <a:tab pos="4746625" algn="l"/>
              </a:tabLst>
            </a:pPr>
            <a:r>
              <a:rPr sz="1400" u="heavy" dirty="0">
                <a:uFill>
                  <a:solidFill>
                    <a:srgbClr val="000000"/>
                  </a:solidFill>
                </a:uFill>
                <a:latin typeface="Microsoft Sans Serif"/>
                <a:cs typeface="Microsoft Sans Serif"/>
              </a:rPr>
              <a:t>О</a:t>
            </a:r>
            <a:r>
              <a:rPr sz="1400" u="heavy" spc="-50" dirty="0">
                <a:uFill>
                  <a:solidFill>
                    <a:srgbClr val="000000"/>
                  </a:solidFill>
                </a:uFill>
                <a:latin typeface="Microsoft Sans Serif"/>
                <a:cs typeface="Microsoft Sans Serif"/>
              </a:rPr>
              <a:t>б</a:t>
            </a:r>
            <a:r>
              <a:rPr sz="1400" u="heavy" spc="5" dirty="0">
                <a:uFill>
                  <a:solidFill>
                    <a:srgbClr val="000000"/>
                  </a:solidFill>
                </a:uFill>
                <a:latin typeface="Microsoft Sans Serif"/>
                <a:cs typeface="Microsoft Sans Serif"/>
              </a:rPr>
              <a:t>ъ</a:t>
            </a:r>
            <a:r>
              <a:rPr sz="1400" u="heavy" spc="-5" dirty="0">
                <a:uFill>
                  <a:solidFill>
                    <a:srgbClr val="000000"/>
                  </a:solidFill>
                </a:uFill>
                <a:latin typeface="Microsoft Sans Serif"/>
                <a:cs typeface="Microsoft Sans Serif"/>
              </a:rPr>
              <a:t>я</a:t>
            </a:r>
            <a:r>
              <a:rPr sz="1400" u="heavy" dirty="0">
                <a:uFill>
                  <a:solidFill>
                    <a:srgbClr val="000000"/>
                  </a:solidFill>
                </a:uFill>
                <a:latin typeface="Microsoft Sans Serif"/>
                <a:cs typeface="Microsoft Sans Serif"/>
              </a:rPr>
              <a:t>с</a:t>
            </a:r>
            <a:r>
              <a:rPr sz="1400" u="heavy" spc="-5" dirty="0">
                <a:uFill>
                  <a:solidFill>
                    <a:srgbClr val="000000"/>
                  </a:solidFill>
                </a:uFill>
                <a:latin typeface="Microsoft Sans Serif"/>
                <a:cs typeface="Microsoft Sans Serif"/>
              </a:rPr>
              <a:t>ни</a:t>
            </a:r>
            <a:r>
              <a:rPr sz="1400" u="heavy" spc="-10" dirty="0">
                <a:uFill>
                  <a:solidFill>
                    <a:srgbClr val="000000"/>
                  </a:solidFill>
                </a:uFill>
                <a:latin typeface="Microsoft Sans Serif"/>
                <a:cs typeface="Microsoft Sans Serif"/>
              </a:rPr>
              <a:t>т</a:t>
            </a:r>
            <a:r>
              <a:rPr sz="1400" u="heavy" spc="-5" dirty="0">
                <a:uFill>
                  <a:solidFill>
                    <a:srgbClr val="000000"/>
                  </a:solidFill>
                </a:uFill>
                <a:latin typeface="Microsoft Sans Serif"/>
                <a:cs typeface="Microsoft Sans Serif"/>
              </a:rPr>
              <a:t>ь</a:t>
            </a:r>
            <a:r>
              <a:rPr sz="1400" u="heavy" dirty="0">
                <a:uFill>
                  <a:solidFill>
                    <a:srgbClr val="000000"/>
                  </a:solidFill>
                </a:uFill>
                <a:latin typeface="Microsoft Sans Serif"/>
                <a:cs typeface="Microsoft Sans Serif"/>
              </a:rPr>
              <a:t>	</a:t>
            </a:r>
            <a:r>
              <a:rPr sz="1400" spc="-5" dirty="0">
                <a:latin typeface="Microsoft Sans Serif"/>
                <a:cs typeface="Microsoft Sans Serif"/>
              </a:rPr>
              <a:t>р</a:t>
            </a:r>
            <a:r>
              <a:rPr sz="1400" spc="-30" dirty="0">
                <a:latin typeface="Microsoft Sans Serif"/>
                <a:cs typeface="Microsoft Sans Serif"/>
              </a:rPr>
              <a:t>а</a:t>
            </a:r>
            <a:r>
              <a:rPr sz="1400" spc="-85" dirty="0">
                <a:latin typeface="Microsoft Sans Serif"/>
                <a:cs typeface="Microsoft Sans Serif"/>
              </a:rPr>
              <a:t>з</a:t>
            </a:r>
            <a:r>
              <a:rPr sz="1400" spc="5" dirty="0">
                <a:latin typeface="Microsoft Sans Serif"/>
                <a:cs typeface="Microsoft Sans Serif"/>
              </a:rPr>
              <a:t>л</a:t>
            </a:r>
            <a:r>
              <a:rPr sz="1400" spc="-5" dirty="0">
                <a:latin typeface="Microsoft Sans Serif"/>
                <a:cs typeface="Microsoft Sans Serif"/>
              </a:rPr>
              <a:t>и</a:t>
            </a:r>
            <a:r>
              <a:rPr sz="1400" spc="-10" dirty="0">
                <a:latin typeface="Microsoft Sans Serif"/>
                <a:cs typeface="Microsoft Sans Serif"/>
              </a:rPr>
              <a:t>ч</a:t>
            </a:r>
            <a:r>
              <a:rPr sz="1400" spc="-15" dirty="0">
                <a:latin typeface="Microsoft Sans Serif"/>
                <a:cs typeface="Microsoft Sans Serif"/>
              </a:rPr>
              <a:t>и</a:t>
            </a:r>
            <a:r>
              <a:rPr sz="1400" dirty="0">
                <a:latin typeface="Microsoft Sans Serif"/>
                <a:cs typeface="Microsoft Sans Serif"/>
              </a:rPr>
              <a:t>е	</a:t>
            </a:r>
            <a:r>
              <a:rPr sz="1400" spc="-40" dirty="0">
                <a:latin typeface="Microsoft Sans Serif"/>
                <a:cs typeface="Microsoft Sans Serif"/>
              </a:rPr>
              <a:t>м</a:t>
            </a:r>
            <a:r>
              <a:rPr sz="1400" spc="-15" dirty="0">
                <a:latin typeface="Microsoft Sans Serif"/>
                <a:cs typeface="Microsoft Sans Serif"/>
              </a:rPr>
              <a:t>е</a:t>
            </a:r>
            <a:r>
              <a:rPr sz="1400" spc="-30" dirty="0">
                <a:latin typeface="Microsoft Sans Serif"/>
                <a:cs typeface="Microsoft Sans Serif"/>
              </a:rPr>
              <a:t>ж</a:t>
            </a:r>
            <a:r>
              <a:rPr sz="1400" spc="-35" dirty="0">
                <a:latin typeface="Microsoft Sans Serif"/>
                <a:cs typeface="Microsoft Sans Serif"/>
              </a:rPr>
              <a:t>д</a:t>
            </a:r>
            <a:r>
              <a:rPr sz="1400" dirty="0">
                <a:latin typeface="Microsoft Sans Serif"/>
                <a:cs typeface="Microsoft Sans Serif"/>
              </a:rPr>
              <a:t>у	</a:t>
            </a:r>
            <a:r>
              <a:rPr sz="1400" spc="-60" dirty="0">
                <a:latin typeface="Microsoft Sans Serif"/>
                <a:cs typeface="Microsoft Sans Serif"/>
              </a:rPr>
              <a:t>г</a:t>
            </a:r>
            <a:r>
              <a:rPr sz="1400" spc="25" dirty="0">
                <a:latin typeface="Microsoft Sans Serif"/>
                <a:cs typeface="Microsoft Sans Serif"/>
              </a:rPr>
              <a:t>л</a:t>
            </a:r>
            <a:r>
              <a:rPr sz="1400" spc="-5" dirty="0">
                <a:latin typeface="Microsoft Sans Serif"/>
                <a:cs typeface="Microsoft Sans Serif"/>
              </a:rPr>
              <a:t>о</a:t>
            </a:r>
            <a:r>
              <a:rPr sz="1400" spc="-40" dirty="0">
                <a:latin typeface="Microsoft Sans Serif"/>
                <a:cs typeface="Microsoft Sans Serif"/>
              </a:rPr>
              <a:t>б</a:t>
            </a:r>
            <a:r>
              <a:rPr sz="1400" dirty="0">
                <a:latin typeface="Microsoft Sans Serif"/>
                <a:cs typeface="Microsoft Sans Serif"/>
              </a:rPr>
              <a:t>ал</a:t>
            </a:r>
            <a:r>
              <a:rPr sz="1400" spc="-5" dirty="0">
                <a:latin typeface="Microsoft Sans Serif"/>
                <a:cs typeface="Microsoft Sans Serif"/>
              </a:rPr>
              <a:t>и</a:t>
            </a:r>
            <a:r>
              <a:rPr sz="1400" spc="-70" dirty="0">
                <a:latin typeface="Microsoft Sans Serif"/>
                <a:cs typeface="Microsoft Sans Serif"/>
              </a:rPr>
              <a:t>з</a:t>
            </a:r>
            <a:r>
              <a:rPr sz="1400" spc="-5" dirty="0">
                <a:latin typeface="Microsoft Sans Serif"/>
                <a:cs typeface="Microsoft Sans Serif"/>
              </a:rPr>
              <a:t>ац</a:t>
            </a:r>
            <a:r>
              <a:rPr sz="1400" spc="-10" dirty="0">
                <a:latin typeface="Microsoft Sans Serif"/>
                <a:cs typeface="Microsoft Sans Serif"/>
              </a:rPr>
              <a:t>и</a:t>
            </a:r>
            <a:r>
              <a:rPr sz="1400" spc="-5" dirty="0">
                <a:latin typeface="Microsoft Sans Serif"/>
                <a:cs typeface="Microsoft Sans Serif"/>
              </a:rPr>
              <a:t>е</a:t>
            </a:r>
            <a:r>
              <a:rPr sz="1400" dirty="0">
                <a:latin typeface="Microsoft Sans Serif"/>
                <a:cs typeface="Microsoft Sans Serif"/>
              </a:rPr>
              <a:t>й	и  </a:t>
            </a:r>
            <a:r>
              <a:rPr sz="1400" spc="-10" dirty="0">
                <a:latin typeface="Microsoft Sans Serif"/>
                <a:cs typeface="Microsoft Sans Serif"/>
              </a:rPr>
              <a:t>интернационализацией</a:t>
            </a:r>
            <a:r>
              <a:rPr sz="1400" spc="-25" dirty="0">
                <a:latin typeface="Microsoft Sans Serif"/>
                <a:cs typeface="Microsoft Sans Serif"/>
              </a:rPr>
              <a:t> </a:t>
            </a:r>
            <a:r>
              <a:rPr sz="1400" spc="-15" dirty="0">
                <a:latin typeface="Microsoft Sans Serif"/>
                <a:cs typeface="Microsoft Sans Serif"/>
              </a:rPr>
              <a:t>образования</a:t>
            </a:r>
            <a:endParaRPr sz="1400">
              <a:latin typeface="Microsoft Sans Serif"/>
              <a:cs typeface="Microsoft Sans Serif"/>
            </a:endParaRPr>
          </a:p>
        </p:txBody>
      </p:sp>
      <p:grpSp>
        <p:nvGrpSpPr>
          <p:cNvPr id="12" name="object 12"/>
          <p:cNvGrpSpPr/>
          <p:nvPr/>
        </p:nvGrpSpPr>
        <p:grpSpPr>
          <a:xfrm>
            <a:off x="5001767" y="1823148"/>
            <a:ext cx="3584575" cy="1104900"/>
            <a:chOff x="5001767" y="1823148"/>
            <a:chExt cx="3584575" cy="1104900"/>
          </a:xfrm>
        </p:grpSpPr>
        <p:pic>
          <p:nvPicPr>
            <p:cNvPr id="13" name="object 13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5001767" y="1840991"/>
              <a:ext cx="3584447" cy="1086611"/>
            </a:xfrm>
            <a:prstGeom prst="rect">
              <a:avLst/>
            </a:prstGeom>
          </p:spPr>
        </p:pic>
        <p:pic>
          <p:nvPicPr>
            <p:cNvPr id="14" name="object 14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5008625" y="1827910"/>
              <a:ext cx="3571875" cy="1071626"/>
            </a:xfrm>
            <a:prstGeom prst="rect">
              <a:avLst/>
            </a:prstGeom>
          </p:spPr>
        </p:pic>
        <p:sp>
          <p:nvSpPr>
            <p:cNvPr id="15" name="object 15"/>
            <p:cNvSpPr/>
            <p:nvPr/>
          </p:nvSpPr>
          <p:spPr>
            <a:xfrm>
              <a:off x="5008625" y="1827910"/>
              <a:ext cx="3571875" cy="1071880"/>
            </a:xfrm>
            <a:custGeom>
              <a:avLst/>
              <a:gdLst/>
              <a:ahLst/>
              <a:cxnLst/>
              <a:rect l="l" t="t" r="r" b="b"/>
              <a:pathLst>
                <a:path w="3571875" h="1071880">
                  <a:moveTo>
                    <a:pt x="0" y="0"/>
                  </a:moveTo>
                  <a:lnTo>
                    <a:pt x="3571875" y="0"/>
                  </a:lnTo>
                  <a:lnTo>
                    <a:pt x="3571875" y="696340"/>
                  </a:lnTo>
                  <a:lnTo>
                    <a:pt x="1919858" y="696340"/>
                  </a:lnTo>
                  <a:lnTo>
                    <a:pt x="1919858" y="803656"/>
                  </a:lnTo>
                  <a:lnTo>
                    <a:pt x="2053717" y="803656"/>
                  </a:lnTo>
                  <a:lnTo>
                    <a:pt x="1785874" y="1071626"/>
                  </a:lnTo>
                  <a:lnTo>
                    <a:pt x="1518030" y="803656"/>
                  </a:lnTo>
                  <a:lnTo>
                    <a:pt x="1651889" y="803656"/>
                  </a:lnTo>
                  <a:lnTo>
                    <a:pt x="1651889" y="696340"/>
                  </a:lnTo>
                  <a:lnTo>
                    <a:pt x="0" y="696340"/>
                  </a:lnTo>
                  <a:lnTo>
                    <a:pt x="0" y="0"/>
                  </a:lnTo>
                  <a:close/>
                </a:path>
              </a:pathLst>
            </a:custGeom>
            <a:ln w="9525">
              <a:solidFill>
                <a:srgbClr val="B6DCD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6" name="object 16"/>
          <p:cNvSpPr txBox="1"/>
          <p:nvPr/>
        </p:nvSpPr>
        <p:spPr>
          <a:xfrm>
            <a:off x="5366130" y="1915413"/>
            <a:ext cx="2858135" cy="5130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98145" marR="5080" indent="-386080">
              <a:lnSpc>
                <a:spcPct val="100000"/>
              </a:lnSpc>
              <a:spcBef>
                <a:spcPts val="95"/>
              </a:spcBef>
            </a:pPr>
            <a:r>
              <a:rPr sz="1600" spc="-15" dirty="0">
                <a:latin typeface="Microsoft Sans Serif"/>
                <a:cs typeface="Microsoft Sans Serif"/>
              </a:rPr>
              <a:t>Примеры</a:t>
            </a:r>
            <a:r>
              <a:rPr sz="1600" spc="20" dirty="0">
                <a:latin typeface="Microsoft Sans Serif"/>
                <a:cs typeface="Microsoft Sans Serif"/>
              </a:rPr>
              <a:t> </a:t>
            </a:r>
            <a:r>
              <a:rPr sz="1600" spc="-20" dirty="0">
                <a:latin typeface="Microsoft Sans Serif"/>
                <a:cs typeface="Microsoft Sans Serif"/>
              </a:rPr>
              <a:t>заданий</a:t>
            </a:r>
            <a:r>
              <a:rPr sz="1600" spc="55" dirty="0">
                <a:latin typeface="Microsoft Sans Serif"/>
                <a:cs typeface="Microsoft Sans Serif"/>
              </a:rPr>
              <a:t> </a:t>
            </a:r>
            <a:r>
              <a:rPr sz="1600" dirty="0">
                <a:latin typeface="Microsoft Sans Serif"/>
                <a:cs typeface="Microsoft Sans Serif"/>
              </a:rPr>
              <a:t>для</a:t>
            </a:r>
            <a:r>
              <a:rPr sz="1600" spc="15" dirty="0">
                <a:latin typeface="Microsoft Sans Serif"/>
                <a:cs typeface="Microsoft Sans Serif"/>
              </a:rPr>
              <a:t> </a:t>
            </a:r>
            <a:r>
              <a:rPr sz="1600" spc="-30" dirty="0">
                <a:latin typeface="Microsoft Sans Serif"/>
                <a:cs typeface="Microsoft Sans Serif"/>
              </a:rPr>
              <a:t>оценки </a:t>
            </a:r>
            <a:r>
              <a:rPr sz="1600" spc="-409" dirty="0">
                <a:latin typeface="Microsoft Sans Serif"/>
                <a:cs typeface="Microsoft Sans Serif"/>
              </a:rPr>
              <a:t> </a:t>
            </a:r>
            <a:r>
              <a:rPr sz="1600" spc="-40" dirty="0">
                <a:latin typeface="Microsoft Sans Serif"/>
                <a:cs typeface="Microsoft Sans Serif"/>
              </a:rPr>
              <a:t>результатов</a:t>
            </a:r>
            <a:r>
              <a:rPr sz="1600" spc="25" dirty="0">
                <a:latin typeface="Microsoft Sans Serif"/>
                <a:cs typeface="Microsoft Sans Serif"/>
              </a:rPr>
              <a:t> </a:t>
            </a:r>
            <a:r>
              <a:rPr sz="1600" spc="-15" dirty="0">
                <a:latin typeface="Microsoft Sans Serif"/>
                <a:cs typeface="Microsoft Sans Serif"/>
              </a:rPr>
              <a:t>обучения</a:t>
            </a:r>
            <a:endParaRPr sz="1600">
              <a:latin typeface="Microsoft Sans Serif"/>
              <a:cs typeface="Microsoft Sans Serif"/>
            </a:endParaRPr>
          </a:p>
        </p:txBody>
      </p:sp>
      <p:grpSp>
        <p:nvGrpSpPr>
          <p:cNvPr id="17" name="object 17"/>
          <p:cNvGrpSpPr/>
          <p:nvPr/>
        </p:nvGrpSpPr>
        <p:grpSpPr>
          <a:xfrm>
            <a:off x="2744723" y="2760535"/>
            <a:ext cx="440690" cy="2009775"/>
            <a:chOff x="2744723" y="2760535"/>
            <a:chExt cx="440690" cy="2009775"/>
          </a:xfrm>
        </p:grpSpPr>
        <p:pic>
          <p:nvPicPr>
            <p:cNvPr id="18" name="object 18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2744723" y="2773680"/>
              <a:ext cx="440436" cy="1996439"/>
            </a:xfrm>
            <a:prstGeom prst="rect">
              <a:avLst/>
            </a:prstGeom>
          </p:spPr>
        </p:pic>
        <p:sp>
          <p:nvSpPr>
            <p:cNvPr id="19" name="object 19"/>
            <p:cNvSpPr/>
            <p:nvPr/>
          </p:nvSpPr>
          <p:spPr>
            <a:xfrm>
              <a:off x="2750311" y="2760535"/>
              <a:ext cx="428625" cy="1983105"/>
            </a:xfrm>
            <a:custGeom>
              <a:avLst/>
              <a:gdLst/>
              <a:ahLst/>
              <a:cxnLst/>
              <a:rect l="l" t="t" r="r" b="b"/>
              <a:pathLst>
                <a:path w="428625" h="1983104">
                  <a:moveTo>
                    <a:pt x="428625" y="0"/>
                  </a:moveTo>
                  <a:lnTo>
                    <a:pt x="0" y="0"/>
                  </a:lnTo>
                  <a:lnTo>
                    <a:pt x="0" y="1982851"/>
                  </a:lnTo>
                  <a:lnTo>
                    <a:pt x="428625" y="1982851"/>
                  </a:lnTo>
                  <a:lnTo>
                    <a:pt x="428625" y="0"/>
                  </a:lnTo>
                  <a:close/>
                </a:path>
              </a:pathLst>
            </a:custGeom>
            <a:solidFill>
              <a:srgbClr val="C2E39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0" name="object 20"/>
          <p:cNvSpPr txBox="1"/>
          <p:nvPr/>
        </p:nvSpPr>
        <p:spPr>
          <a:xfrm>
            <a:off x="2750311" y="2760535"/>
            <a:ext cx="428625" cy="1983105"/>
          </a:xfrm>
          <a:prstGeom prst="rect">
            <a:avLst/>
          </a:prstGeom>
          <a:ln w="9525">
            <a:solidFill>
              <a:srgbClr val="F8F8F8"/>
            </a:solidFill>
          </a:ln>
        </p:spPr>
        <p:txBody>
          <a:bodyPr vert="vert270" wrap="square" lIns="0" tIns="106680" rIns="0" bIns="0" rtlCol="0">
            <a:spAutoFit/>
          </a:bodyPr>
          <a:lstStyle/>
          <a:p>
            <a:pPr marL="596265">
              <a:lnSpc>
                <a:spcPct val="100000"/>
              </a:lnSpc>
              <a:spcBef>
                <a:spcPts val="840"/>
              </a:spcBef>
            </a:pPr>
            <a:r>
              <a:rPr sz="1350" dirty="0">
                <a:latin typeface="Microsoft Sans Serif"/>
                <a:cs typeface="Microsoft Sans Serif"/>
              </a:rPr>
              <a:t>5</a:t>
            </a:r>
            <a:r>
              <a:rPr sz="1350" spc="-35" dirty="0">
                <a:latin typeface="Microsoft Sans Serif"/>
                <a:cs typeface="Microsoft Sans Serif"/>
              </a:rPr>
              <a:t> </a:t>
            </a:r>
            <a:r>
              <a:rPr sz="1350" spc="-10" dirty="0">
                <a:latin typeface="Microsoft Sans Serif"/>
                <a:cs typeface="Microsoft Sans Serif"/>
              </a:rPr>
              <a:t>уровень</a:t>
            </a:r>
            <a:endParaRPr sz="1350">
              <a:latin typeface="Microsoft Sans Serif"/>
              <a:cs typeface="Microsoft Sans Serif"/>
            </a:endParaRPr>
          </a:p>
        </p:txBody>
      </p:sp>
      <p:sp>
        <p:nvSpPr>
          <p:cNvPr id="21" name="object 21"/>
          <p:cNvSpPr/>
          <p:nvPr/>
        </p:nvSpPr>
        <p:spPr>
          <a:xfrm>
            <a:off x="3332988" y="2757423"/>
            <a:ext cx="500380" cy="1995805"/>
          </a:xfrm>
          <a:custGeom>
            <a:avLst/>
            <a:gdLst/>
            <a:ahLst/>
            <a:cxnLst/>
            <a:rect l="l" t="t" r="r" b="b"/>
            <a:pathLst>
              <a:path w="500379" h="1995804">
                <a:moveTo>
                  <a:pt x="499999" y="1995436"/>
                </a:moveTo>
                <a:lnTo>
                  <a:pt x="420981" y="1993312"/>
                </a:lnTo>
                <a:lnTo>
                  <a:pt x="352339" y="1987396"/>
                </a:lnTo>
                <a:lnTo>
                  <a:pt x="298200" y="1978373"/>
                </a:lnTo>
                <a:lnTo>
                  <a:pt x="249936" y="1953755"/>
                </a:lnTo>
                <a:lnTo>
                  <a:pt x="249936" y="1032763"/>
                </a:lnTo>
                <a:lnTo>
                  <a:pt x="237195" y="1019604"/>
                </a:lnTo>
                <a:lnTo>
                  <a:pt x="201716" y="1008170"/>
                </a:lnTo>
                <a:lnTo>
                  <a:pt x="147614" y="999150"/>
                </a:lnTo>
                <a:lnTo>
                  <a:pt x="79004" y="993233"/>
                </a:lnTo>
                <a:lnTo>
                  <a:pt x="0" y="991107"/>
                </a:lnTo>
                <a:lnTo>
                  <a:pt x="79004" y="988982"/>
                </a:lnTo>
                <a:lnTo>
                  <a:pt x="147614" y="983065"/>
                </a:lnTo>
                <a:lnTo>
                  <a:pt x="201716" y="974045"/>
                </a:lnTo>
                <a:lnTo>
                  <a:pt x="237195" y="962611"/>
                </a:lnTo>
                <a:lnTo>
                  <a:pt x="249936" y="949451"/>
                </a:lnTo>
                <a:lnTo>
                  <a:pt x="249936" y="41656"/>
                </a:lnTo>
                <a:lnTo>
                  <a:pt x="262689" y="28448"/>
                </a:lnTo>
                <a:lnTo>
                  <a:pt x="298200" y="17007"/>
                </a:lnTo>
                <a:lnTo>
                  <a:pt x="352339" y="8006"/>
                </a:lnTo>
                <a:lnTo>
                  <a:pt x="420981" y="2113"/>
                </a:lnTo>
                <a:lnTo>
                  <a:pt x="499999" y="0"/>
                </a:lnTo>
              </a:path>
            </a:pathLst>
          </a:custGeom>
          <a:ln w="28574">
            <a:solidFill>
              <a:srgbClr val="1F487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520315" marR="5080" indent="-2066925">
              <a:lnSpc>
                <a:spcPct val="100000"/>
              </a:lnSpc>
              <a:spcBef>
                <a:spcPts val="100"/>
              </a:spcBef>
            </a:pPr>
            <a:r>
              <a:rPr sz="1800" b="0" spc="-30" dirty="0">
                <a:latin typeface="Microsoft Sans Serif"/>
                <a:cs typeface="Microsoft Sans Serif"/>
              </a:rPr>
              <a:t>Формулировка</a:t>
            </a:r>
            <a:r>
              <a:rPr sz="1800" b="0" spc="20" dirty="0">
                <a:latin typeface="Microsoft Sans Serif"/>
                <a:cs typeface="Microsoft Sans Serif"/>
              </a:rPr>
              <a:t> </a:t>
            </a:r>
            <a:r>
              <a:rPr sz="1800" b="0" spc="-20" dirty="0">
                <a:latin typeface="Microsoft Sans Serif"/>
                <a:cs typeface="Microsoft Sans Serif"/>
              </a:rPr>
              <a:t>заданий</a:t>
            </a:r>
            <a:r>
              <a:rPr sz="1800" b="0" spc="25" dirty="0">
                <a:latin typeface="Microsoft Sans Serif"/>
                <a:cs typeface="Microsoft Sans Serif"/>
              </a:rPr>
              <a:t> </a:t>
            </a:r>
            <a:r>
              <a:rPr sz="1800" b="0" spc="5" dirty="0">
                <a:latin typeface="Microsoft Sans Serif"/>
                <a:cs typeface="Microsoft Sans Serif"/>
              </a:rPr>
              <a:t>для</a:t>
            </a:r>
            <a:r>
              <a:rPr sz="1800" b="0" spc="15" dirty="0">
                <a:latin typeface="Microsoft Sans Serif"/>
                <a:cs typeface="Microsoft Sans Serif"/>
              </a:rPr>
              <a:t> </a:t>
            </a:r>
            <a:r>
              <a:rPr sz="1800" b="0" spc="-30" dirty="0">
                <a:latin typeface="Microsoft Sans Serif"/>
                <a:cs typeface="Microsoft Sans Serif"/>
              </a:rPr>
              <a:t>оценки</a:t>
            </a:r>
            <a:r>
              <a:rPr sz="1800" b="0" spc="25" dirty="0">
                <a:latin typeface="Microsoft Sans Serif"/>
                <a:cs typeface="Microsoft Sans Serif"/>
              </a:rPr>
              <a:t> </a:t>
            </a:r>
            <a:r>
              <a:rPr sz="1800" b="0" spc="-40" dirty="0">
                <a:latin typeface="Microsoft Sans Serif"/>
                <a:cs typeface="Microsoft Sans Serif"/>
              </a:rPr>
              <a:t>результатов</a:t>
            </a:r>
            <a:r>
              <a:rPr sz="1800" b="0" spc="60" dirty="0">
                <a:latin typeface="Microsoft Sans Serif"/>
                <a:cs typeface="Microsoft Sans Serif"/>
              </a:rPr>
              <a:t> </a:t>
            </a:r>
            <a:r>
              <a:rPr sz="1800" b="0" spc="-20" dirty="0">
                <a:latin typeface="Microsoft Sans Serif"/>
                <a:cs typeface="Microsoft Sans Serif"/>
              </a:rPr>
              <a:t>обучения</a:t>
            </a:r>
            <a:r>
              <a:rPr sz="1800" b="0" spc="35" dirty="0">
                <a:latin typeface="Microsoft Sans Serif"/>
                <a:cs typeface="Microsoft Sans Serif"/>
              </a:rPr>
              <a:t> </a:t>
            </a:r>
            <a:r>
              <a:rPr sz="1800" b="0" dirty="0">
                <a:latin typeface="Microsoft Sans Serif"/>
                <a:cs typeface="Microsoft Sans Serif"/>
              </a:rPr>
              <a:t>с</a:t>
            </a:r>
            <a:r>
              <a:rPr sz="1800" b="0" spc="25" dirty="0">
                <a:latin typeface="Microsoft Sans Serif"/>
                <a:cs typeface="Microsoft Sans Serif"/>
              </a:rPr>
              <a:t> </a:t>
            </a:r>
            <a:r>
              <a:rPr sz="1800" b="0" spc="-35" dirty="0">
                <a:latin typeface="Microsoft Sans Serif"/>
                <a:cs typeface="Microsoft Sans Serif"/>
              </a:rPr>
              <a:t>учетом </a:t>
            </a:r>
            <a:r>
              <a:rPr sz="1800" b="0" spc="-459" dirty="0">
                <a:latin typeface="Microsoft Sans Serif"/>
                <a:cs typeface="Microsoft Sans Serif"/>
              </a:rPr>
              <a:t> </a:t>
            </a:r>
            <a:r>
              <a:rPr sz="1800" b="0" spc="-15" dirty="0">
                <a:latin typeface="Microsoft Sans Serif"/>
                <a:cs typeface="Microsoft Sans Serif"/>
              </a:rPr>
              <a:t>уровня</a:t>
            </a:r>
            <a:r>
              <a:rPr sz="1800" b="0" spc="40" dirty="0">
                <a:latin typeface="Microsoft Sans Serif"/>
                <a:cs typeface="Microsoft Sans Serif"/>
              </a:rPr>
              <a:t> </a:t>
            </a:r>
            <a:r>
              <a:rPr sz="1800" b="0" spc="-5" dirty="0">
                <a:latin typeface="Microsoft Sans Serif"/>
                <a:cs typeface="Microsoft Sans Serif"/>
              </a:rPr>
              <a:t>мышления</a:t>
            </a:r>
            <a:r>
              <a:rPr sz="1800" b="0" spc="35" dirty="0">
                <a:latin typeface="Microsoft Sans Serif"/>
                <a:cs typeface="Microsoft Sans Serif"/>
              </a:rPr>
              <a:t> </a:t>
            </a:r>
            <a:r>
              <a:rPr sz="1800" b="0" dirty="0">
                <a:latin typeface="Microsoft Sans Serif"/>
                <a:cs typeface="Microsoft Sans Serif"/>
              </a:rPr>
              <a:t>(Б.</a:t>
            </a:r>
            <a:r>
              <a:rPr sz="1800" b="0" spc="15" dirty="0">
                <a:latin typeface="Microsoft Sans Serif"/>
                <a:cs typeface="Microsoft Sans Serif"/>
              </a:rPr>
              <a:t> </a:t>
            </a:r>
            <a:r>
              <a:rPr sz="1800" b="0" spc="-25" dirty="0">
                <a:latin typeface="Microsoft Sans Serif"/>
                <a:cs typeface="Microsoft Sans Serif"/>
              </a:rPr>
              <a:t>Блум)</a:t>
            </a:r>
            <a:endParaRPr sz="1800">
              <a:latin typeface="Microsoft Sans Serif"/>
              <a:cs typeface="Microsoft Sans Serif"/>
            </a:endParaRPr>
          </a:p>
        </p:txBody>
      </p:sp>
      <p:sp>
        <p:nvSpPr>
          <p:cNvPr id="23" name="object 23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26034" rIns="0" bIns="0" rtlCol="0">
            <a:spAutoFit/>
          </a:bodyPr>
          <a:lstStyle/>
          <a:p>
            <a:pPr marL="101600">
              <a:lnSpc>
                <a:spcPct val="100000"/>
              </a:lnSpc>
              <a:spcBef>
                <a:spcPts val="204"/>
              </a:spcBef>
            </a:pPr>
            <a:fld id="{81D60167-4931-47E6-BA6A-407CBD079E47}" type="slidenum">
              <a:rPr spc="-5" dirty="0">
                <a:solidFill>
                  <a:srgbClr val="000000"/>
                </a:solidFill>
              </a:rPr>
              <a:t>20</a:t>
            </a:fld>
            <a:endParaRPr spc="-5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402336" y="917638"/>
            <a:ext cx="5755005" cy="615950"/>
            <a:chOff x="402336" y="917638"/>
            <a:chExt cx="5755005" cy="61595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402336" y="931163"/>
              <a:ext cx="5727192" cy="601979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32816" y="925067"/>
              <a:ext cx="5724144" cy="551688"/>
            </a:xfrm>
            <a:prstGeom prst="rect">
              <a:avLst/>
            </a:prstGeom>
          </p:spPr>
        </p:pic>
        <p:pic>
          <p:nvPicPr>
            <p:cNvPr id="5" name="object 5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408355" y="917638"/>
              <a:ext cx="5715000" cy="588962"/>
            </a:xfrm>
            <a:prstGeom prst="rect">
              <a:avLst/>
            </a:prstGeom>
          </p:spPr>
        </p:pic>
      </p:grpSp>
      <p:sp>
        <p:nvSpPr>
          <p:cNvPr id="6" name="object 6"/>
          <p:cNvSpPr txBox="1"/>
          <p:nvPr/>
        </p:nvSpPr>
        <p:spPr>
          <a:xfrm>
            <a:off x="408355" y="917638"/>
            <a:ext cx="5715000" cy="589280"/>
          </a:xfrm>
          <a:prstGeom prst="rect">
            <a:avLst/>
          </a:prstGeom>
          <a:ln w="9525">
            <a:solidFill>
              <a:srgbClr val="B6DCDF"/>
            </a:solidFill>
          </a:ln>
        </p:spPr>
        <p:txBody>
          <a:bodyPr vert="horz" wrap="square" lIns="0" tIns="4572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360"/>
              </a:spcBef>
            </a:pPr>
            <a:r>
              <a:rPr sz="1600" b="1" u="heavy" spc="-5" dirty="0">
                <a:solidFill>
                  <a:srgbClr val="003399"/>
                </a:solidFill>
                <a:uFill>
                  <a:solidFill>
                    <a:srgbClr val="003399"/>
                  </a:solidFill>
                </a:uFill>
                <a:latin typeface="Arial"/>
                <a:cs typeface="Arial"/>
              </a:rPr>
              <a:t>6. </a:t>
            </a:r>
            <a:r>
              <a:rPr sz="1600" b="1" u="heavy" spc="-10" dirty="0">
                <a:solidFill>
                  <a:srgbClr val="003399"/>
                </a:solidFill>
                <a:uFill>
                  <a:solidFill>
                    <a:srgbClr val="003399"/>
                  </a:solidFill>
                </a:uFill>
                <a:latin typeface="Arial"/>
                <a:cs typeface="Arial"/>
              </a:rPr>
              <a:t>ОЦЕНКА</a:t>
            </a:r>
            <a:r>
              <a:rPr sz="1600" b="1" u="heavy" spc="15" dirty="0">
                <a:solidFill>
                  <a:srgbClr val="003399"/>
                </a:solidFill>
                <a:uFill>
                  <a:solidFill>
                    <a:srgbClr val="003399"/>
                  </a:solidFill>
                </a:uFill>
                <a:latin typeface="Arial"/>
                <a:cs typeface="Arial"/>
              </a:rPr>
              <a:t> </a:t>
            </a:r>
            <a:r>
              <a:rPr sz="1600" spc="420" dirty="0">
                <a:latin typeface="Microsoft Sans Serif"/>
                <a:cs typeface="Microsoft Sans Serif"/>
              </a:rPr>
              <a:t>–</a:t>
            </a:r>
            <a:r>
              <a:rPr sz="1600" spc="480" dirty="0">
                <a:latin typeface="Microsoft Sans Serif"/>
                <a:cs typeface="Microsoft Sans Serif"/>
              </a:rPr>
              <a:t> </a:t>
            </a:r>
            <a:r>
              <a:rPr sz="1600" spc="-10" dirty="0">
                <a:latin typeface="Microsoft Sans Serif"/>
                <a:cs typeface="Microsoft Sans Serif"/>
              </a:rPr>
              <a:t>способность</a:t>
            </a:r>
            <a:r>
              <a:rPr sz="1600" spc="40" dirty="0">
                <a:latin typeface="Microsoft Sans Serif"/>
                <a:cs typeface="Microsoft Sans Serif"/>
              </a:rPr>
              <a:t> </a:t>
            </a:r>
            <a:r>
              <a:rPr sz="1600" spc="-20" dirty="0">
                <a:latin typeface="Microsoft Sans Serif"/>
                <a:cs typeface="Microsoft Sans Serif"/>
              </a:rPr>
              <a:t>судить</a:t>
            </a:r>
            <a:r>
              <a:rPr sz="1600" spc="60" dirty="0">
                <a:latin typeface="Microsoft Sans Serif"/>
                <a:cs typeface="Microsoft Sans Serif"/>
              </a:rPr>
              <a:t> </a:t>
            </a:r>
            <a:r>
              <a:rPr sz="1600" spc="-5" dirty="0">
                <a:latin typeface="Microsoft Sans Serif"/>
                <a:cs typeface="Microsoft Sans Serif"/>
              </a:rPr>
              <a:t>о</a:t>
            </a:r>
            <a:r>
              <a:rPr sz="1600" spc="20" dirty="0">
                <a:latin typeface="Microsoft Sans Serif"/>
                <a:cs typeface="Microsoft Sans Serif"/>
              </a:rPr>
              <a:t> </a:t>
            </a:r>
            <a:r>
              <a:rPr sz="1600" spc="-15" dirty="0">
                <a:latin typeface="Microsoft Sans Serif"/>
                <a:cs typeface="Microsoft Sans Serif"/>
              </a:rPr>
              <a:t>ценности</a:t>
            </a:r>
            <a:r>
              <a:rPr sz="1600" spc="55" dirty="0">
                <a:latin typeface="Microsoft Sans Serif"/>
                <a:cs typeface="Microsoft Sans Serif"/>
              </a:rPr>
              <a:t> </a:t>
            </a:r>
            <a:r>
              <a:rPr sz="1600" spc="-15" dirty="0">
                <a:latin typeface="Microsoft Sans Serif"/>
                <a:cs typeface="Microsoft Sans Serif"/>
              </a:rPr>
              <a:t>материала</a:t>
            </a:r>
            <a:endParaRPr sz="1600">
              <a:latin typeface="Microsoft Sans Serif"/>
              <a:cs typeface="Microsoft Sans Serif"/>
            </a:endParaRPr>
          </a:p>
          <a:p>
            <a:pPr algn="ctr">
              <a:lnSpc>
                <a:spcPct val="100000"/>
              </a:lnSpc>
            </a:pPr>
            <a:r>
              <a:rPr sz="1600" dirty="0">
                <a:latin typeface="Microsoft Sans Serif"/>
                <a:cs typeface="Microsoft Sans Serif"/>
              </a:rPr>
              <a:t>для</a:t>
            </a:r>
            <a:r>
              <a:rPr sz="1600" spc="20" dirty="0">
                <a:latin typeface="Microsoft Sans Serif"/>
                <a:cs typeface="Microsoft Sans Serif"/>
              </a:rPr>
              <a:t> </a:t>
            </a:r>
            <a:r>
              <a:rPr sz="1600" spc="-15" dirty="0">
                <a:latin typeface="Microsoft Sans Serif"/>
                <a:cs typeface="Microsoft Sans Serif"/>
              </a:rPr>
              <a:t>достижения</a:t>
            </a:r>
            <a:r>
              <a:rPr sz="1600" spc="60" dirty="0">
                <a:latin typeface="Microsoft Sans Serif"/>
                <a:cs typeface="Microsoft Sans Serif"/>
              </a:rPr>
              <a:t> </a:t>
            </a:r>
            <a:r>
              <a:rPr sz="1600" spc="-35" dirty="0">
                <a:latin typeface="Microsoft Sans Serif"/>
                <a:cs typeface="Microsoft Sans Serif"/>
              </a:rPr>
              <a:t>конкретной</a:t>
            </a:r>
            <a:r>
              <a:rPr sz="1600" spc="55" dirty="0">
                <a:latin typeface="Microsoft Sans Serif"/>
                <a:cs typeface="Microsoft Sans Serif"/>
              </a:rPr>
              <a:t> </a:t>
            </a:r>
            <a:r>
              <a:rPr sz="1600" spc="-15" dirty="0">
                <a:latin typeface="Microsoft Sans Serif"/>
                <a:cs typeface="Microsoft Sans Serif"/>
              </a:rPr>
              <a:t>цели</a:t>
            </a:r>
            <a:endParaRPr sz="1600">
              <a:latin typeface="Microsoft Sans Serif"/>
              <a:cs typeface="Microsoft Sans Serif"/>
            </a:endParaRPr>
          </a:p>
        </p:txBody>
      </p:sp>
      <p:grpSp>
        <p:nvGrpSpPr>
          <p:cNvPr id="7" name="object 7"/>
          <p:cNvGrpSpPr/>
          <p:nvPr/>
        </p:nvGrpSpPr>
        <p:grpSpPr>
          <a:xfrm>
            <a:off x="399288" y="1518221"/>
            <a:ext cx="4442460" cy="964565"/>
            <a:chOff x="399288" y="1518221"/>
            <a:chExt cx="4442460" cy="964565"/>
          </a:xfrm>
        </p:grpSpPr>
        <p:pic>
          <p:nvPicPr>
            <p:cNvPr id="8" name="object 8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399288" y="1534667"/>
              <a:ext cx="4442460" cy="947928"/>
            </a:xfrm>
            <a:prstGeom prst="rect">
              <a:avLst/>
            </a:prstGeom>
          </p:spPr>
        </p:pic>
        <p:pic>
          <p:nvPicPr>
            <p:cNvPr id="9" name="object 9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406196" y="1522983"/>
              <a:ext cx="4429074" cy="932941"/>
            </a:xfrm>
            <a:prstGeom prst="rect">
              <a:avLst/>
            </a:prstGeom>
          </p:spPr>
        </p:pic>
        <p:sp>
          <p:nvSpPr>
            <p:cNvPr id="10" name="object 10"/>
            <p:cNvSpPr/>
            <p:nvPr/>
          </p:nvSpPr>
          <p:spPr>
            <a:xfrm>
              <a:off x="406196" y="1522983"/>
              <a:ext cx="4429125" cy="933450"/>
            </a:xfrm>
            <a:custGeom>
              <a:avLst/>
              <a:gdLst/>
              <a:ahLst/>
              <a:cxnLst/>
              <a:rect l="l" t="t" r="r" b="b"/>
              <a:pathLst>
                <a:path w="4429125" h="933450">
                  <a:moveTo>
                    <a:pt x="0" y="237616"/>
                  </a:moveTo>
                  <a:lnTo>
                    <a:pt x="2583637" y="237616"/>
                  </a:lnTo>
                  <a:lnTo>
                    <a:pt x="3763340" y="0"/>
                  </a:lnTo>
                  <a:lnTo>
                    <a:pt x="3690950" y="237616"/>
                  </a:lnTo>
                  <a:lnTo>
                    <a:pt x="4429074" y="237616"/>
                  </a:lnTo>
                  <a:lnTo>
                    <a:pt x="4429074" y="353440"/>
                  </a:lnTo>
                  <a:lnTo>
                    <a:pt x="4429074" y="527303"/>
                  </a:lnTo>
                  <a:lnTo>
                    <a:pt x="4429074" y="932941"/>
                  </a:lnTo>
                  <a:lnTo>
                    <a:pt x="3690950" y="932941"/>
                  </a:lnTo>
                  <a:lnTo>
                    <a:pt x="2583637" y="932941"/>
                  </a:lnTo>
                  <a:lnTo>
                    <a:pt x="0" y="932941"/>
                  </a:lnTo>
                  <a:lnTo>
                    <a:pt x="0" y="527303"/>
                  </a:lnTo>
                  <a:lnTo>
                    <a:pt x="0" y="353440"/>
                  </a:lnTo>
                  <a:lnTo>
                    <a:pt x="0" y="237616"/>
                  </a:lnTo>
                  <a:close/>
                </a:path>
              </a:pathLst>
            </a:custGeom>
            <a:ln w="9525">
              <a:solidFill>
                <a:srgbClr val="FFCC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1" name="object 11"/>
          <p:cNvSpPr txBox="1"/>
          <p:nvPr/>
        </p:nvSpPr>
        <p:spPr>
          <a:xfrm>
            <a:off x="612140" y="1847545"/>
            <a:ext cx="4015104" cy="5130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635" algn="ctr">
              <a:lnSpc>
                <a:spcPct val="100000"/>
              </a:lnSpc>
              <a:spcBef>
                <a:spcPts val="95"/>
              </a:spcBef>
            </a:pPr>
            <a:r>
              <a:rPr sz="1600" u="heavy" spc="-20" dirty="0">
                <a:uFill>
                  <a:solidFill>
                    <a:srgbClr val="000000"/>
                  </a:solidFill>
                </a:uFill>
                <a:latin typeface="Microsoft Sans Serif"/>
                <a:cs typeface="Microsoft Sans Serif"/>
              </a:rPr>
              <a:t>Активные</a:t>
            </a:r>
            <a:r>
              <a:rPr sz="1600" u="heavy" spc="40" dirty="0">
                <a:uFill>
                  <a:solidFill>
                    <a:srgbClr val="000000"/>
                  </a:solidFill>
                </a:uFill>
                <a:latin typeface="Microsoft Sans Serif"/>
                <a:cs typeface="Microsoft Sans Serif"/>
              </a:rPr>
              <a:t> </a:t>
            </a:r>
            <a:r>
              <a:rPr sz="1600" u="heavy" spc="-20" dirty="0">
                <a:uFill>
                  <a:solidFill>
                    <a:srgbClr val="000000"/>
                  </a:solidFill>
                </a:uFill>
                <a:latin typeface="Microsoft Sans Serif"/>
                <a:cs typeface="Microsoft Sans Serif"/>
              </a:rPr>
              <a:t>глаголы</a:t>
            </a:r>
            <a:r>
              <a:rPr sz="1600" spc="-20" dirty="0">
                <a:latin typeface="Microsoft Sans Serif"/>
                <a:cs typeface="Microsoft Sans Serif"/>
              </a:rPr>
              <a:t>:</a:t>
            </a:r>
            <a:r>
              <a:rPr sz="1600" spc="30" dirty="0">
                <a:latin typeface="Microsoft Sans Serif"/>
                <a:cs typeface="Microsoft Sans Serif"/>
              </a:rPr>
              <a:t> </a:t>
            </a:r>
            <a:r>
              <a:rPr sz="1600" spc="-10" dirty="0">
                <a:latin typeface="Microsoft Sans Serif"/>
                <a:cs typeface="Microsoft Sans Serif"/>
              </a:rPr>
              <a:t>оценить,</a:t>
            </a:r>
            <a:r>
              <a:rPr sz="1600" spc="70" dirty="0">
                <a:latin typeface="Microsoft Sans Serif"/>
                <a:cs typeface="Microsoft Sans Serif"/>
              </a:rPr>
              <a:t> </a:t>
            </a:r>
            <a:r>
              <a:rPr sz="1600" spc="-10" dirty="0">
                <a:latin typeface="Microsoft Sans Serif"/>
                <a:cs typeface="Microsoft Sans Serif"/>
              </a:rPr>
              <a:t>обобщить,</a:t>
            </a:r>
            <a:endParaRPr sz="1600">
              <a:latin typeface="Microsoft Sans Serif"/>
              <a:cs typeface="Microsoft Sans Serif"/>
            </a:endParaRPr>
          </a:p>
          <a:p>
            <a:pPr algn="ctr">
              <a:lnSpc>
                <a:spcPct val="100000"/>
              </a:lnSpc>
            </a:pPr>
            <a:r>
              <a:rPr sz="1600" spc="-25" dirty="0">
                <a:latin typeface="Microsoft Sans Serif"/>
                <a:cs typeface="Microsoft Sans Serif"/>
              </a:rPr>
              <a:t>доказать,</a:t>
            </a:r>
            <a:r>
              <a:rPr sz="1600" spc="30" dirty="0">
                <a:latin typeface="Microsoft Sans Serif"/>
                <a:cs typeface="Microsoft Sans Serif"/>
              </a:rPr>
              <a:t> </a:t>
            </a:r>
            <a:r>
              <a:rPr sz="1600" spc="-10" dirty="0">
                <a:latin typeface="Microsoft Sans Serif"/>
                <a:cs typeface="Microsoft Sans Serif"/>
              </a:rPr>
              <a:t>выбрать,</a:t>
            </a:r>
            <a:r>
              <a:rPr sz="1600" spc="30" dirty="0">
                <a:latin typeface="Microsoft Sans Serif"/>
                <a:cs typeface="Microsoft Sans Serif"/>
              </a:rPr>
              <a:t> </a:t>
            </a:r>
            <a:r>
              <a:rPr sz="1600" spc="-10" dirty="0">
                <a:latin typeface="Microsoft Sans Serif"/>
                <a:cs typeface="Microsoft Sans Serif"/>
              </a:rPr>
              <a:t>сравнить,</a:t>
            </a:r>
            <a:r>
              <a:rPr sz="1600" spc="50" dirty="0">
                <a:latin typeface="Microsoft Sans Serif"/>
                <a:cs typeface="Microsoft Sans Serif"/>
              </a:rPr>
              <a:t> </a:t>
            </a:r>
            <a:r>
              <a:rPr sz="1600" spc="-15" dirty="0">
                <a:latin typeface="Microsoft Sans Serif"/>
                <a:cs typeface="Microsoft Sans Serif"/>
              </a:rPr>
              <a:t>судить</a:t>
            </a:r>
            <a:r>
              <a:rPr sz="1600" spc="50" dirty="0">
                <a:latin typeface="Microsoft Sans Serif"/>
                <a:cs typeface="Microsoft Sans Serif"/>
              </a:rPr>
              <a:t> </a:t>
            </a:r>
            <a:r>
              <a:rPr sz="1600" spc="-5" dirty="0">
                <a:latin typeface="Microsoft Sans Serif"/>
                <a:cs typeface="Microsoft Sans Serif"/>
              </a:rPr>
              <a:t>и</a:t>
            </a:r>
            <a:r>
              <a:rPr sz="1600" spc="25" dirty="0">
                <a:latin typeface="Microsoft Sans Serif"/>
                <a:cs typeface="Microsoft Sans Serif"/>
              </a:rPr>
              <a:t> </a:t>
            </a:r>
            <a:r>
              <a:rPr sz="1600" spc="-50" dirty="0">
                <a:latin typeface="Microsoft Sans Serif"/>
                <a:cs typeface="Microsoft Sans Serif"/>
              </a:rPr>
              <a:t>т.д.</a:t>
            </a:r>
            <a:endParaRPr sz="1600">
              <a:latin typeface="Microsoft Sans Serif"/>
              <a:cs typeface="Microsoft Sans Serif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3349497" y="2822270"/>
            <a:ext cx="5372100" cy="188912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84785" indent="-172720">
              <a:lnSpc>
                <a:spcPts val="1595"/>
              </a:lnSpc>
              <a:spcBef>
                <a:spcPts val="105"/>
              </a:spcBef>
              <a:buClr>
                <a:srgbClr val="1F487C"/>
              </a:buClr>
              <a:buChar char="•"/>
              <a:tabLst>
                <a:tab pos="185420" algn="l"/>
                <a:tab pos="1076960" algn="l"/>
                <a:tab pos="1652270" algn="l"/>
                <a:tab pos="2830830" algn="l"/>
                <a:tab pos="3111500" algn="l"/>
                <a:tab pos="4490720" algn="l"/>
              </a:tabLst>
            </a:pPr>
            <a:r>
              <a:rPr sz="1400" u="heavy" spc="-10" dirty="0">
                <a:uFill>
                  <a:solidFill>
                    <a:srgbClr val="000000"/>
                  </a:solidFill>
                </a:uFill>
                <a:latin typeface="Microsoft Sans Serif"/>
                <a:cs typeface="Microsoft Sans Serif"/>
              </a:rPr>
              <a:t>Оценить	</a:t>
            </a:r>
            <a:r>
              <a:rPr sz="1400" spc="-10" dirty="0">
                <a:latin typeface="Microsoft Sans Serif"/>
                <a:cs typeface="Microsoft Sans Serif"/>
              </a:rPr>
              <a:t>роль	</a:t>
            </a:r>
            <a:r>
              <a:rPr sz="1400" spc="-20" dirty="0">
                <a:latin typeface="Microsoft Sans Serif"/>
                <a:cs typeface="Microsoft Sans Serif"/>
              </a:rPr>
              <a:t>государства	</a:t>
            </a:r>
            <a:r>
              <a:rPr sz="1400" dirty="0">
                <a:latin typeface="Microsoft Sans Serif"/>
                <a:cs typeface="Microsoft Sans Serif"/>
              </a:rPr>
              <a:t>в	</a:t>
            </a:r>
            <a:r>
              <a:rPr sz="1400" spc="-20" dirty="0">
                <a:latin typeface="Microsoft Sans Serif"/>
                <a:cs typeface="Microsoft Sans Serif"/>
              </a:rPr>
              <a:t>модернизации	</a:t>
            </a:r>
            <a:r>
              <a:rPr sz="1400" spc="-25" dirty="0">
                <a:latin typeface="Microsoft Sans Serif"/>
                <a:cs typeface="Microsoft Sans Serif"/>
              </a:rPr>
              <a:t>экономики</a:t>
            </a:r>
            <a:endParaRPr sz="1400">
              <a:latin typeface="Microsoft Sans Serif"/>
              <a:cs typeface="Microsoft Sans Serif"/>
            </a:endParaRPr>
          </a:p>
          <a:p>
            <a:pPr marL="184785">
              <a:lnSpc>
                <a:spcPts val="1595"/>
              </a:lnSpc>
            </a:pPr>
            <a:r>
              <a:rPr sz="1400" spc="-10" dirty="0">
                <a:latin typeface="Microsoft Sans Serif"/>
                <a:cs typeface="Microsoft Sans Serif"/>
              </a:rPr>
              <a:t>России.</a:t>
            </a:r>
            <a:endParaRPr sz="1400">
              <a:latin typeface="Microsoft Sans Serif"/>
              <a:cs typeface="Microsoft Sans Serif"/>
            </a:endParaRPr>
          </a:p>
          <a:p>
            <a:pPr marL="184785" marR="5080" indent="-172720">
              <a:lnSpc>
                <a:spcPts val="1510"/>
              </a:lnSpc>
              <a:spcBef>
                <a:spcPts val="830"/>
              </a:spcBef>
              <a:buClr>
                <a:srgbClr val="1F487C"/>
              </a:buClr>
              <a:buChar char="•"/>
              <a:tabLst>
                <a:tab pos="185420" algn="l"/>
              </a:tabLst>
            </a:pPr>
            <a:r>
              <a:rPr sz="1400" u="heavy" spc="-10" dirty="0">
                <a:uFill>
                  <a:solidFill>
                    <a:srgbClr val="000000"/>
                  </a:solidFill>
                </a:uFill>
                <a:latin typeface="Microsoft Sans Serif"/>
                <a:cs typeface="Microsoft Sans Serif"/>
              </a:rPr>
              <a:t>Оценить</a:t>
            </a:r>
            <a:r>
              <a:rPr sz="1400" u="heavy" spc="55" dirty="0">
                <a:uFill>
                  <a:solidFill>
                    <a:srgbClr val="000000"/>
                  </a:solidFill>
                </a:uFill>
                <a:latin typeface="Microsoft Sans Serif"/>
                <a:cs typeface="Microsoft Sans Serif"/>
              </a:rPr>
              <a:t> </a:t>
            </a:r>
            <a:r>
              <a:rPr sz="1400" spc="-20" dirty="0">
                <a:latin typeface="Microsoft Sans Serif"/>
                <a:cs typeface="Microsoft Sans Serif"/>
              </a:rPr>
              <a:t>маркетинговые</a:t>
            </a:r>
            <a:r>
              <a:rPr sz="1400" spc="70" dirty="0">
                <a:latin typeface="Microsoft Sans Serif"/>
                <a:cs typeface="Microsoft Sans Serif"/>
              </a:rPr>
              <a:t> </a:t>
            </a:r>
            <a:r>
              <a:rPr sz="1400" spc="-15" dirty="0">
                <a:latin typeface="Microsoft Sans Serif"/>
                <a:cs typeface="Microsoft Sans Serif"/>
              </a:rPr>
              <a:t>стратегии</a:t>
            </a:r>
            <a:r>
              <a:rPr sz="1400" spc="75" dirty="0">
                <a:latin typeface="Microsoft Sans Serif"/>
                <a:cs typeface="Microsoft Sans Serif"/>
              </a:rPr>
              <a:t> </a:t>
            </a:r>
            <a:r>
              <a:rPr sz="1400" dirty="0">
                <a:latin typeface="Microsoft Sans Serif"/>
                <a:cs typeface="Microsoft Sans Serif"/>
              </a:rPr>
              <a:t>для</a:t>
            </a:r>
            <a:r>
              <a:rPr sz="1400" spc="45" dirty="0">
                <a:latin typeface="Microsoft Sans Serif"/>
                <a:cs typeface="Microsoft Sans Serif"/>
              </a:rPr>
              <a:t> </a:t>
            </a:r>
            <a:r>
              <a:rPr sz="1400" spc="-15" dirty="0">
                <a:latin typeface="Microsoft Sans Serif"/>
                <a:cs typeface="Microsoft Sans Serif"/>
              </a:rPr>
              <a:t>различных</a:t>
            </a:r>
            <a:r>
              <a:rPr sz="1400" spc="60" dirty="0">
                <a:latin typeface="Microsoft Sans Serif"/>
                <a:cs typeface="Microsoft Sans Serif"/>
              </a:rPr>
              <a:t> </a:t>
            </a:r>
            <a:r>
              <a:rPr sz="1400" spc="-20" dirty="0">
                <a:latin typeface="Microsoft Sans Serif"/>
                <a:cs typeface="Microsoft Sans Serif"/>
              </a:rPr>
              <a:t>моделей </a:t>
            </a:r>
            <a:r>
              <a:rPr sz="1400" spc="-360" dirty="0">
                <a:latin typeface="Microsoft Sans Serif"/>
                <a:cs typeface="Microsoft Sans Serif"/>
              </a:rPr>
              <a:t> </a:t>
            </a:r>
            <a:r>
              <a:rPr sz="1400" spc="-15" dirty="0">
                <a:latin typeface="Microsoft Sans Serif"/>
                <a:cs typeface="Microsoft Sans Serif"/>
              </a:rPr>
              <a:t>электронного</a:t>
            </a:r>
            <a:r>
              <a:rPr sz="1400" spc="-35" dirty="0">
                <a:latin typeface="Microsoft Sans Serif"/>
                <a:cs typeface="Microsoft Sans Serif"/>
              </a:rPr>
              <a:t> </a:t>
            </a:r>
            <a:r>
              <a:rPr sz="1400" spc="-10" dirty="0">
                <a:latin typeface="Microsoft Sans Serif"/>
                <a:cs typeface="Microsoft Sans Serif"/>
              </a:rPr>
              <a:t>бизнеса.</a:t>
            </a:r>
            <a:endParaRPr sz="1400">
              <a:latin typeface="Microsoft Sans Serif"/>
              <a:cs typeface="Microsoft Sans Serif"/>
            </a:endParaRPr>
          </a:p>
          <a:p>
            <a:pPr marL="184785" indent="-172720">
              <a:lnSpc>
                <a:spcPts val="1595"/>
              </a:lnSpc>
              <a:spcBef>
                <a:spcPts val="615"/>
              </a:spcBef>
              <a:buClr>
                <a:srgbClr val="1F487C"/>
              </a:buClr>
              <a:buChar char="•"/>
              <a:tabLst>
                <a:tab pos="185420" algn="l"/>
                <a:tab pos="2269490" algn="l"/>
                <a:tab pos="4561840" algn="l"/>
              </a:tabLst>
            </a:pPr>
            <a:r>
              <a:rPr sz="1400" u="heavy" spc="-5" dirty="0">
                <a:uFill>
                  <a:solidFill>
                    <a:srgbClr val="000000"/>
                  </a:solidFill>
                </a:uFill>
                <a:latin typeface="Microsoft Sans Serif"/>
                <a:cs typeface="Microsoft Sans Serif"/>
              </a:rPr>
              <a:t>Обобщить</a:t>
            </a:r>
            <a:r>
              <a:rPr sz="1400" u="heavy" spc="630" dirty="0">
                <a:uFill>
                  <a:solidFill>
                    <a:srgbClr val="000000"/>
                  </a:solidFill>
                </a:uFill>
                <a:latin typeface="Microsoft Sans Serif"/>
                <a:cs typeface="Microsoft Sans Serif"/>
              </a:rPr>
              <a:t> </a:t>
            </a:r>
            <a:r>
              <a:rPr sz="1400" spc="-30" dirty="0">
                <a:latin typeface="Microsoft Sans Serif"/>
                <a:cs typeface="Microsoft Sans Serif"/>
              </a:rPr>
              <a:t>результаты,	</a:t>
            </a:r>
            <a:r>
              <a:rPr sz="1400" spc="-25" dirty="0">
                <a:latin typeface="Microsoft Sans Serif"/>
                <a:cs typeface="Microsoft Sans Serif"/>
              </a:rPr>
              <a:t>которые</a:t>
            </a:r>
            <a:r>
              <a:rPr sz="1400" spc="645" dirty="0">
                <a:latin typeface="Microsoft Sans Serif"/>
                <a:cs typeface="Microsoft Sans Serif"/>
              </a:rPr>
              <a:t> </a:t>
            </a:r>
            <a:r>
              <a:rPr sz="1400" dirty="0">
                <a:latin typeface="Microsoft Sans Serif"/>
                <a:cs typeface="Microsoft Sans Serif"/>
              </a:rPr>
              <a:t>были</a:t>
            </a:r>
            <a:r>
              <a:rPr sz="1400" spc="645" dirty="0">
                <a:latin typeface="Microsoft Sans Serif"/>
                <a:cs typeface="Microsoft Sans Serif"/>
              </a:rPr>
              <a:t> </a:t>
            </a:r>
            <a:r>
              <a:rPr sz="1400" spc="-10" dirty="0">
                <a:latin typeface="Microsoft Sans Serif"/>
                <a:cs typeface="Microsoft Sans Serif"/>
              </a:rPr>
              <a:t>получены	</a:t>
            </a:r>
            <a:r>
              <a:rPr sz="1400" dirty="0">
                <a:latin typeface="Microsoft Sans Serif"/>
                <a:cs typeface="Microsoft Sans Serif"/>
              </a:rPr>
              <a:t>в</a:t>
            </a:r>
            <a:r>
              <a:rPr sz="1400" spc="545" dirty="0">
                <a:latin typeface="Microsoft Sans Serif"/>
                <a:cs typeface="Microsoft Sans Serif"/>
              </a:rPr>
              <a:t> </a:t>
            </a:r>
            <a:r>
              <a:rPr sz="1400" spc="-10" dirty="0">
                <a:latin typeface="Microsoft Sans Serif"/>
                <a:cs typeface="Microsoft Sans Serif"/>
              </a:rPr>
              <a:t>теории</a:t>
            </a:r>
            <a:endParaRPr sz="1400">
              <a:latin typeface="Microsoft Sans Serif"/>
              <a:cs typeface="Microsoft Sans Serif"/>
            </a:endParaRPr>
          </a:p>
          <a:p>
            <a:pPr marL="184785">
              <a:lnSpc>
                <a:spcPts val="1595"/>
              </a:lnSpc>
            </a:pPr>
            <a:r>
              <a:rPr sz="1400" spc="-10" dirty="0">
                <a:latin typeface="Microsoft Sans Serif"/>
                <a:cs typeface="Microsoft Sans Serif"/>
              </a:rPr>
              <a:t>сильного</a:t>
            </a:r>
            <a:r>
              <a:rPr sz="1400" spc="-35" dirty="0">
                <a:latin typeface="Microsoft Sans Serif"/>
                <a:cs typeface="Microsoft Sans Serif"/>
              </a:rPr>
              <a:t> </a:t>
            </a:r>
            <a:r>
              <a:rPr sz="1400" spc="-15" dirty="0">
                <a:latin typeface="Microsoft Sans Serif"/>
                <a:cs typeface="Microsoft Sans Serif"/>
              </a:rPr>
              <a:t>взаимодействия.</a:t>
            </a:r>
            <a:endParaRPr sz="1400">
              <a:latin typeface="Microsoft Sans Serif"/>
              <a:cs typeface="Microsoft Sans Serif"/>
            </a:endParaRPr>
          </a:p>
          <a:p>
            <a:pPr marL="184785" marR="6985" indent="-172720">
              <a:lnSpc>
                <a:spcPts val="1510"/>
              </a:lnSpc>
              <a:spcBef>
                <a:spcPts val="815"/>
              </a:spcBef>
              <a:buClr>
                <a:srgbClr val="1F487C"/>
              </a:buClr>
              <a:buChar char="•"/>
              <a:tabLst>
                <a:tab pos="185420" algn="l"/>
              </a:tabLst>
            </a:pPr>
            <a:r>
              <a:rPr sz="1400" u="heavy" spc="-5" dirty="0">
                <a:uFill>
                  <a:solidFill>
                    <a:srgbClr val="000000"/>
                  </a:solidFill>
                </a:uFill>
                <a:latin typeface="Microsoft Sans Serif"/>
                <a:cs typeface="Microsoft Sans Serif"/>
              </a:rPr>
              <a:t>Сравнить</a:t>
            </a:r>
            <a:r>
              <a:rPr sz="1400" u="heavy" spc="100" dirty="0">
                <a:uFill>
                  <a:solidFill>
                    <a:srgbClr val="000000"/>
                  </a:solidFill>
                </a:uFill>
                <a:latin typeface="Microsoft Sans Serif"/>
                <a:cs typeface="Microsoft Sans Serif"/>
              </a:rPr>
              <a:t> </a:t>
            </a:r>
            <a:r>
              <a:rPr sz="1400" spc="-35" dirty="0">
                <a:latin typeface="Microsoft Sans Serif"/>
                <a:cs typeface="Microsoft Sans Serif"/>
              </a:rPr>
              <a:t>результаты</a:t>
            </a:r>
            <a:r>
              <a:rPr sz="1400" spc="120" dirty="0">
                <a:latin typeface="Microsoft Sans Serif"/>
                <a:cs typeface="Microsoft Sans Serif"/>
              </a:rPr>
              <a:t> </a:t>
            </a:r>
            <a:r>
              <a:rPr sz="1400" spc="-20" dirty="0">
                <a:latin typeface="Microsoft Sans Serif"/>
                <a:cs typeface="Microsoft Sans Serif"/>
              </a:rPr>
              <a:t>проектов</a:t>
            </a:r>
            <a:r>
              <a:rPr sz="1400" spc="110" dirty="0">
                <a:latin typeface="Microsoft Sans Serif"/>
                <a:cs typeface="Microsoft Sans Serif"/>
              </a:rPr>
              <a:t> </a:t>
            </a:r>
            <a:r>
              <a:rPr sz="1400" dirty="0">
                <a:latin typeface="Microsoft Sans Serif"/>
                <a:cs typeface="Microsoft Sans Serif"/>
              </a:rPr>
              <a:t>в</a:t>
            </a:r>
            <a:r>
              <a:rPr sz="1400" spc="95" dirty="0">
                <a:latin typeface="Microsoft Sans Serif"/>
                <a:cs typeface="Microsoft Sans Serif"/>
              </a:rPr>
              <a:t> </a:t>
            </a:r>
            <a:r>
              <a:rPr sz="1400" spc="-35" dirty="0">
                <a:latin typeface="Microsoft Sans Serif"/>
                <a:cs typeface="Microsoft Sans Serif"/>
              </a:rPr>
              <a:t>точки</a:t>
            </a:r>
            <a:r>
              <a:rPr sz="1400" spc="105" dirty="0">
                <a:latin typeface="Microsoft Sans Serif"/>
                <a:cs typeface="Microsoft Sans Serif"/>
              </a:rPr>
              <a:t> </a:t>
            </a:r>
            <a:r>
              <a:rPr sz="1400" spc="-15" dirty="0">
                <a:latin typeface="Microsoft Sans Serif"/>
                <a:cs typeface="Microsoft Sans Serif"/>
              </a:rPr>
              <a:t>зрения</a:t>
            </a:r>
            <a:r>
              <a:rPr sz="1400" spc="114" dirty="0">
                <a:latin typeface="Microsoft Sans Serif"/>
                <a:cs typeface="Microsoft Sans Serif"/>
              </a:rPr>
              <a:t> </a:t>
            </a:r>
            <a:r>
              <a:rPr sz="1400" spc="-20" dirty="0">
                <a:latin typeface="Microsoft Sans Serif"/>
                <a:cs typeface="Microsoft Sans Serif"/>
              </a:rPr>
              <a:t>экономических </a:t>
            </a:r>
            <a:r>
              <a:rPr sz="1400" spc="-355" dirty="0">
                <a:latin typeface="Microsoft Sans Serif"/>
                <a:cs typeface="Microsoft Sans Serif"/>
              </a:rPr>
              <a:t> </a:t>
            </a:r>
            <a:r>
              <a:rPr sz="1400" spc="-5" dirty="0">
                <a:latin typeface="Microsoft Sans Serif"/>
                <a:cs typeface="Microsoft Sans Serif"/>
              </a:rPr>
              <a:t>требований.</a:t>
            </a:r>
            <a:endParaRPr sz="1400">
              <a:latin typeface="Microsoft Sans Serif"/>
              <a:cs typeface="Microsoft Sans Serif"/>
            </a:endParaRPr>
          </a:p>
        </p:txBody>
      </p:sp>
      <p:grpSp>
        <p:nvGrpSpPr>
          <p:cNvPr id="13" name="object 13"/>
          <p:cNvGrpSpPr/>
          <p:nvPr/>
        </p:nvGrpSpPr>
        <p:grpSpPr>
          <a:xfrm>
            <a:off x="5029200" y="1749234"/>
            <a:ext cx="3584575" cy="1105535"/>
            <a:chOff x="5029200" y="1749234"/>
            <a:chExt cx="3584575" cy="1105535"/>
          </a:xfrm>
        </p:grpSpPr>
        <p:pic>
          <p:nvPicPr>
            <p:cNvPr id="14" name="object 14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5029200" y="1767840"/>
              <a:ext cx="3584448" cy="1086612"/>
            </a:xfrm>
            <a:prstGeom prst="rect">
              <a:avLst/>
            </a:prstGeom>
          </p:spPr>
        </p:pic>
        <p:pic>
          <p:nvPicPr>
            <p:cNvPr id="15" name="object 15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035550" y="1753997"/>
              <a:ext cx="3571875" cy="1071498"/>
            </a:xfrm>
            <a:prstGeom prst="rect">
              <a:avLst/>
            </a:prstGeom>
          </p:spPr>
        </p:pic>
        <p:sp>
          <p:nvSpPr>
            <p:cNvPr id="16" name="object 16"/>
            <p:cNvSpPr/>
            <p:nvPr/>
          </p:nvSpPr>
          <p:spPr>
            <a:xfrm>
              <a:off x="5035550" y="1753997"/>
              <a:ext cx="3571875" cy="1071880"/>
            </a:xfrm>
            <a:custGeom>
              <a:avLst/>
              <a:gdLst/>
              <a:ahLst/>
              <a:cxnLst/>
              <a:rect l="l" t="t" r="r" b="b"/>
              <a:pathLst>
                <a:path w="3571875" h="1071880">
                  <a:moveTo>
                    <a:pt x="0" y="0"/>
                  </a:moveTo>
                  <a:lnTo>
                    <a:pt x="3571875" y="0"/>
                  </a:lnTo>
                  <a:lnTo>
                    <a:pt x="3571875" y="696213"/>
                  </a:lnTo>
                  <a:lnTo>
                    <a:pt x="1919858" y="696213"/>
                  </a:lnTo>
                  <a:lnTo>
                    <a:pt x="1919858" y="803655"/>
                  </a:lnTo>
                  <a:lnTo>
                    <a:pt x="2053844" y="803655"/>
                  </a:lnTo>
                  <a:lnTo>
                    <a:pt x="1786001" y="1071498"/>
                  </a:lnTo>
                  <a:lnTo>
                    <a:pt x="1518030" y="803655"/>
                  </a:lnTo>
                  <a:lnTo>
                    <a:pt x="1652016" y="803655"/>
                  </a:lnTo>
                  <a:lnTo>
                    <a:pt x="1652016" y="696213"/>
                  </a:lnTo>
                  <a:lnTo>
                    <a:pt x="0" y="696213"/>
                  </a:lnTo>
                  <a:lnTo>
                    <a:pt x="0" y="0"/>
                  </a:lnTo>
                  <a:close/>
                </a:path>
              </a:pathLst>
            </a:custGeom>
            <a:ln w="9525">
              <a:solidFill>
                <a:srgbClr val="B6DCD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7" name="object 17"/>
          <p:cNvSpPr txBox="1"/>
          <p:nvPr/>
        </p:nvSpPr>
        <p:spPr>
          <a:xfrm>
            <a:off x="5393182" y="1841449"/>
            <a:ext cx="2858770" cy="5130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95"/>
              </a:spcBef>
            </a:pPr>
            <a:r>
              <a:rPr sz="1600" spc="-15" dirty="0">
                <a:latin typeface="Microsoft Sans Serif"/>
                <a:cs typeface="Microsoft Sans Serif"/>
              </a:rPr>
              <a:t>Примеры</a:t>
            </a:r>
            <a:r>
              <a:rPr sz="1600" spc="20" dirty="0">
                <a:latin typeface="Microsoft Sans Serif"/>
                <a:cs typeface="Microsoft Sans Serif"/>
              </a:rPr>
              <a:t> </a:t>
            </a:r>
            <a:r>
              <a:rPr sz="1600" spc="-20" dirty="0">
                <a:latin typeface="Microsoft Sans Serif"/>
                <a:cs typeface="Microsoft Sans Serif"/>
              </a:rPr>
              <a:t>заданий</a:t>
            </a:r>
            <a:r>
              <a:rPr sz="1600" spc="55" dirty="0">
                <a:latin typeface="Microsoft Sans Serif"/>
                <a:cs typeface="Microsoft Sans Serif"/>
              </a:rPr>
              <a:t> </a:t>
            </a:r>
            <a:r>
              <a:rPr sz="1600" spc="5" dirty="0">
                <a:latin typeface="Microsoft Sans Serif"/>
                <a:cs typeface="Microsoft Sans Serif"/>
              </a:rPr>
              <a:t>для</a:t>
            </a:r>
            <a:r>
              <a:rPr sz="1600" spc="15" dirty="0">
                <a:latin typeface="Microsoft Sans Serif"/>
                <a:cs typeface="Microsoft Sans Serif"/>
              </a:rPr>
              <a:t> </a:t>
            </a:r>
            <a:r>
              <a:rPr sz="1600" spc="-30" dirty="0">
                <a:latin typeface="Microsoft Sans Serif"/>
                <a:cs typeface="Microsoft Sans Serif"/>
              </a:rPr>
              <a:t>оценки</a:t>
            </a:r>
            <a:endParaRPr sz="1600">
              <a:latin typeface="Microsoft Sans Serif"/>
              <a:cs typeface="Microsoft Sans Serif"/>
            </a:endParaRPr>
          </a:p>
          <a:p>
            <a:pPr algn="ctr">
              <a:lnSpc>
                <a:spcPct val="100000"/>
              </a:lnSpc>
            </a:pPr>
            <a:r>
              <a:rPr sz="1600" spc="-40" dirty="0">
                <a:latin typeface="Microsoft Sans Serif"/>
                <a:cs typeface="Microsoft Sans Serif"/>
              </a:rPr>
              <a:t>результатов</a:t>
            </a:r>
            <a:r>
              <a:rPr sz="1600" spc="10" dirty="0">
                <a:latin typeface="Microsoft Sans Serif"/>
                <a:cs typeface="Microsoft Sans Serif"/>
              </a:rPr>
              <a:t> </a:t>
            </a:r>
            <a:r>
              <a:rPr sz="1600" spc="-15" dirty="0">
                <a:latin typeface="Microsoft Sans Serif"/>
                <a:cs typeface="Microsoft Sans Serif"/>
              </a:rPr>
              <a:t>обучения</a:t>
            </a:r>
            <a:endParaRPr sz="1600">
              <a:latin typeface="Microsoft Sans Serif"/>
              <a:cs typeface="Microsoft Sans Serif"/>
            </a:endParaRPr>
          </a:p>
        </p:txBody>
      </p:sp>
      <p:grpSp>
        <p:nvGrpSpPr>
          <p:cNvPr id="18" name="object 18"/>
          <p:cNvGrpSpPr/>
          <p:nvPr/>
        </p:nvGrpSpPr>
        <p:grpSpPr>
          <a:xfrm>
            <a:off x="2133600" y="2723426"/>
            <a:ext cx="512445" cy="2009139"/>
            <a:chOff x="2133600" y="2723426"/>
            <a:chExt cx="512445" cy="2009139"/>
          </a:xfrm>
        </p:grpSpPr>
        <p:pic>
          <p:nvPicPr>
            <p:cNvPr id="19" name="object 19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2133600" y="2737103"/>
              <a:ext cx="512063" cy="1994916"/>
            </a:xfrm>
            <a:prstGeom prst="rect">
              <a:avLst/>
            </a:prstGeom>
          </p:spPr>
        </p:pic>
        <p:sp>
          <p:nvSpPr>
            <p:cNvPr id="20" name="object 20"/>
            <p:cNvSpPr/>
            <p:nvPr/>
          </p:nvSpPr>
          <p:spPr>
            <a:xfrm>
              <a:off x="2139314" y="2723426"/>
              <a:ext cx="500380" cy="1983105"/>
            </a:xfrm>
            <a:custGeom>
              <a:avLst/>
              <a:gdLst/>
              <a:ahLst/>
              <a:cxnLst/>
              <a:rect l="l" t="t" r="r" b="b"/>
              <a:pathLst>
                <a:path w="500380" h="1983104">
                  <a:moveTo>
                    <a:pt x="500062" y="0"/>
                  </a:moveTo>
                  <a:lnTo>
                    <a:pt x="0" y="0"/>
                  </a:lnTo>
                  <a:lnTo>
                    <a:pt x="0" y="1982724"/>
                  </a:lnTo>
                  <a:lnTo>
                    <a:pt x="500062" y="1982724"/>
                  </a:lnTo>
                  <a:lnTo>
                    <a:pt x="500062" y="0"/>
                  </a:lnTo>
                  <a:close/>
                </a:path>
              </a:pathLst>
            </a:custGeom>
            <a:solidFill>
              <a:srgbClr val="C2E39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1" name="object 21"/>
          <p:cNvSpPr txBox="1"/>
          <p:nvPr/>
        </p:nvSpPr>
        <p:spPr>
          <a:xfrm>
            <a:off x="2139314" y="2723426"/>
            <a:ext cx="500380" cy="1983105"/>
          </a:xfrm>
          <a:prstGeom prst="rect">
            <a:avLst/>
          </a:prstGeom>
          <a:ln w="9525">
            <a:solidFill>
              <a:srgbClr val="F8F8F8"/>
            </a:solidFill>
          </a:ln>
        </p:spPr>
        <p:txBody>
          <a:bodyPr vert="vert270" wrap="square" lIns="0" tIns="142240" rIns="0" bIns="0" rtlCol="0">
            <a:spAutoFit/>
          </a:bodyPr>
          <a:lstStyle/>
          <a:p>
            <a:pPr marL="596265">
              <a:lnSpc>
                <a:spcPct val="100000"/>
              </a:lnSpc>
              <a:spcBef>
                <a:spcPts val="1120"/>
              </a:spcBef>
            </a:pPr>
            <a:r>
              <a:rPr sz="1350" dirty="0">
                <a:latin typeface="Microsoft Sans Serif"/>
                <a:cs typeface="Microsoft Sans Serif"/>
              </a:rPr>
              <a:t>6</a:t>
            </a:r>
            <a:r>
              <a:rPr sz="1350" spc="-35" dirty="0">
                <a:latin typeface="Microsoft Sans Serif"/>
                <a:cs typeface="Microsoft Sans Serif"/>
              </a:rPr>
              <a:t> </a:t>
            </a:r>
            <a:r>
              <a:rPr sz="1350" spc="-10" dirty="0">
                <a:latin typeface="Microsoft Sans Serif"/>
                <a:cs typeface="Microsoft Sans Serif"/>
              </a:rPr>
              <a:t>уровень</a:t>
            </a:r>
            <a:endParaRPr sz="1350">
              <a:latin typeface="Microsoft Sans Serif"/>
              <a:cs typeface="Microsoft Sans Serif"/>
            </a:endParaRPr>
          </a:p>
        </p:txBody>
      </p:sp>
      <p:sp>
        <p:nvSpPr>
          <p:cNvPr id="22" name="object 22"/>
          <p:cNvSpPr/>
          <p:nvPr/>
        </p:nvSpPr>
        <p:spPr>
          <a:xfrm>
            <a:off x="2875407" y="2746501"/>
            <a:ext cx="500380" cy="1950085"/>
          </a:xfrm>
          <a:custGeom>
            <a:avLst/>
            <a:gdLst/>
            <a:ahLst/>
            <a:cxnLst/>
            <a:rect l="l" t="t" r="r" b="b"/>
            <a:pathLst>
              <a:path w="500379" h="1950085">
                <a:moveTo>
                  <a:pt x="499998" y="1949462"/>
                </a:moveTo>
                <a:lnTo>
                  <a:pt x="420981" y="1947338"/>
                </a:lnTo>
                <a:lnTo>
                  <a:pt x="352339" y="1941422"/>
                </a:lnTo>
                <a:lnTo>
                  <a:pt x="298200" y="1932402"/>
                </a:lnTo>
                <a:lnTo>
                  <a:pt x="249936" y="1907794"/>
                </a:lnTo>
                <a:lnTo>
                  <a:pt x="249936" y="1009904"/>
                </a:lnTo>
                <a:lnTo>
                  <a:pt x="237195" y="996744"/>
                </a:lnTo>
                <a:lnTo>
                  <a:pt x="201716" y="985310"/>
                </a:lnTo>
                <a:lnTo>
                  <a:pt x="147614" y="976290"/>
                </a:lnTo>
                <a:lnTo>
                  <a:pt x="79004" y="970373"/>
                </a:lnTo>
                <a:lnTo>
                  <a:pt x="0" y="968248"/>
                </a:lnTo>
                <a:lnTo>
                  <a:pt x="79004" y="966122"/>
                </a:lnTo>
                <a:lnTo>
                  <a:pt x="147614" y="960205"/>
                </a:lnTo>
                <a:lnTo>
                  <a:pt x="201716" y="951185"/>
                </a:lnTo>
                <a:lnTo>
                  <a:pt x="237195" y="939751"/>
                </a:lnTo>
                <a:lnTo>
                  <a:pt x="249936" y="926592"/>
                </a:lnTo>
                <a:lnTo>
                  <a:pt x="249936" y="41656"/>
                </a:lnTo>
                <a:lnTo>
                  <a:pt x="262689" y="28496"/>
                </a:lnTo>
                <a:lnTo>
                  <a:pt x="298200" y="17062"/>
                </a:lnTo>
                <a:lnTo>
                  <a:pt x="352339" y="8042"/>
                </a:lnTo>
                <a:lnTo>
                  <a:pt x="420981" y="2125"/>
                </a:lnTo>
                <a:lnTo>
                  <a:pt x="499998" y="0"/>
                </a:lnTo>
              </a:path>
            </a:pathLst>
          </a:custGeom>
          <a:ln w="28575">
            <a:solidFill>
              <a:srgbClr val="1F487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520315" marR="5080" indent="-2066925">
              <a:lnSpc>
                <a:spcPct val="100000"/>
              </a:lnSpc>
              <a:spcBef>
                <a:spcPts val="100"/>
              </a:spcBef>
            </a:pPr>
            <a:r>
              <a:rPr sz="1800" b="0" spc="-30" dirty="0">
                <a:latin typeface="Microsoft Sans Serif"/>
                <a:cs typeface="Microsoft Sans Serif"/>
              </a:rPr>
              <a:t>Формулировка</a:t>
            </a:r>
            <a:r>
              <a:rPr sz="1800" b="0" spc="20" dirty="0">
                <a:latin typeface="Microsoft Sans Serif"/>
                <a:cs typeface="Microsoft Sans Serif"/>
              </a:rPr>
              <a:t> </a:t>
            </a:r>
            <a:r>
              <a:rPr sz="1800" b="0" spc="-20" dirty="0">
                <a:latin typeface="Microsoft Sans Serif"/>
                <a:cs typeface="Microsoft Sans Serif"/>
              </a:rPr>
              <a:t>заданий</a:t>
            </a:r>
            <a:r>
              <a:rPr sz="1800" b="0" spc="25" dirty="0">
                <a:latin typeface="Microsoft Sans Serif"/>
                <a:cs typeface="Microsoft Sans Serif"/>
              </a:rPr>
              <a:t> </a:t>
            </a:r>
            <a:r>
              <a:rPr sz="1800" b="0" spc="5" dirty="0">
                <a:latin typeface="Microsoft Sans Serif"/>
                <a:cs typeface="Microsoft Sans Serif"/>
              </a:rPr>
              <a:t>для</a:t>
            </a:r>
            <a:r>
              <a:rPr sz="1800" b="0" spc="15" dirty="0">
                <a:latin typeface="Microsoft Sans Serif"/>
                <a:cs typeface="Microsoft Sans Serif"/>
              </a:rPr>
              <a:t> </a:t>
            </a:r>
            <a:r>
              <a:rPr sz="1800" b="0" spc="-30" dirty="0">
                <a:latin typeface="Microsoft Sans Serif"/>
                <a:cs typeface="Microsoft Sans Serif"/>
              </a:rPr>
              <a:t>оценки</a:t>
            </a:r>
            <a:r>
              <a:rPr sz="1800" b="0" spc="25" dirty="0">
                <a:latin typeface="Microsoft Sans Serif"/>
                <a:cs typeface="Microsoft Sans Serif"/>
              </a:rPr>
              <a:t> </a:t>
            </a:r>
            <a:r>
              <a:rPr sz="1800" b="0" spc="-40" dirty="0">
                <a:latin typeface="Microsoft Sans Serif"/>
                <a:cs typeface="Microsoft Sans Serif"/>
              </a:rPr>
              <a:t>результатов</a:t>
            </a:r>
            <a:r>
              <a:rPr sz="1800" b="0" spc="60" dirty="0">
                <a:latin typeface="Microsoft Sans Serif"/>
                <a:cs typeface="Microsoft Sans Serif"/>
              </a:rPr>
              <a:t> </a:t>
            </a:r>
            <a:r>
              <a:rPr sz="1800" b="0" spc="-20" dirty="0">
                <a:latin typeface="Microsoft Sans Serif"/>
                <a:cs typeface="Microsoft Sans Serif"/>
              </a:rPr>
              <a:t>обучения</a:t>
            </a:r>
            <a:r>
              <a:rPr sz="1800" b="0" spc="35" dirty="0">
                <a:latin typeface="Microsoft Sans Serif"/>
                <a:cs typeface="Microsoft Sans Serif"/>
              </a:rPr>
              <a:t> </a:t>
            </a:r>
            <a:r>
              <a:rPr sz="1800" b="0" dirty="0">
                <a:latin typeface="Microsoft Sans Serif"/>
                <a:cs typeface="Microsoft Sans Serif"/>
              </a:rPr>
              <a:t>с</a:t>
            </a:r>
            <a:r>
              <a:rPr sz="1800" b="0" spc="25" dirty="0">
                <a:latin typeface="Microsoft Sans Serif"/>
                <a:cs typeface="Microsoft Sans Serif"/>
              </a:rPr>
              <a:t> </a:t>
            </a:r>
            <a:r>
              <a:rPr sz="1800" b="0" spc="-35" dirty="0">
                <a:latin typeface="Microsoft Sans Serif"/>
                <a:cs typeface="Microsoft Sans Serif"/>
              </a:rPr>
              <a:t>учетом </a:t>
            </a:r>
            <a:r>
              <a:rPr sz="1800" b="0" spc="-459" dirty="0">
                <a:latin typeface="Microsoft Sans Serif"/>
                <a:cs typeface="Microsoft Sans Serif"/>
              </a:rPr>
              <a:t> </a:t>
            </a:r>
            <a:r>
              <a:rPr sz="1800" b="0" spc="-15" dirty="0">
                <a:latin typeface="Microsoft Sans Serif"/>
                <a:cs typeface="Microsoft Sans Serif"/>
              </a:rPr>
              <a:t>уровня</a:t>
            </a:r>
            <a:r>
              <a:rPr sz="1800" b="0" spc="40" dirty="0">
                <a:latin typeface="Microsoft Sans Serif"/>
                <a:cs typeface="Microsoft Sans Serif"/>
              </a:rPr>
              <a:t> </a:t>
            </a:r>
            <a:r>
              <a:rPr sz="1800" b="0" spc="-5" dirty="0">
                <a:latin typeface="Microsoft Sans Serif"/>
                <a:cs typeface="Microsoft Sans Serif"/>
              </a:rPr>
              <a:t>мышления</a:t>
            </a:r>
            <a:r>
              <a:rPr sz="1800" b="0" spc="35" dirty="0">
                <a:latin typeface="Microsoft Sans Serif"/>
                <a:cs typeface="Microsoft Sans Serif"/>
              </a:rPr>
              <a:t> </a:t>
            </a:r>
            <a:r>
              <a:rPr sz="1800" b="0" dirty="0">
                <a:latin typeface="Microsoft Sans Serif"/>
                <a:cs typeface="Microsoft Sans Serif"/>
              </a:rPr>
              <a:t>(Б.</a:t>
            </a:r>
            <a:r>
              <a:rPr sz="1800" b="0" spc="15" dirty="0">
                <a:latin typeface="Microsoft Sans Serif"/>
                <a:cs typeface="Microsoft Sans Serif"/>
              </a:rPr>
              <a:t> </a:t>
            </a:r>
            <a:r>
              <a:rPr sz="1800" b="0" spc="-25" dirty="0">
                <a:latin typeface="Microsoft Sans Serif"/>
                <a:cs typeface="Microsoft Sans Serif"/>
              </a:rPr>
              <a:t>Блум)</a:t>
            </a:r>
            <a:endParaRPr sz="1800">
              <a:latin typeface="Microsoft Sans Serif"/>
              <a:cs typeface="Microsoft Sans Serif"/>
            </a:endParaRPr>
          </a:p>
        </p:txBody>
      </p:sp>
      <p:sp>
        <p:nvSpPr>
          <p:cNvPr id="24" name="object 2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26034" rIns="0" bIns="0" rtlCol="0">
            <a:spAutoFit/>
          </a:bodyPr>
          <a:lstStyle/>
          <a:p>
            <a:pPr marL="101600">
              <a:lnSpc>
                <a:spcPct val="100000"/>
              </a:lnSpc>
              <a:spcBef>
                <a:spcPts val="204"/>
              </a:spcBef>
            </a:pPr>
            <a:fld id="{81D60167-4931-47E6-BA6A-407CBD079E47}" type="slidenum">
              <a:rPr spc="-5" dirty="0">
                <a:solidFill>
                  <a:srgbClr val="000000"/>
                </a:solidFill>
              </a:rPr>
              <a:t>21</a:t>
            </a:fld>
            <a:endParaRPr spc="-5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/>
        </p:nvGraphicFramePr>
        <p:xfrm>
          <a:off x="1599628" y="1578165"/>
          <a:ext cx="5928359" cy="289241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857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57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399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1399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5687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14325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357504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28575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21399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28575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285750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481774">
                <a:tc gridSpan="5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9525">
                      <a:solidFill>
                        <a:srgbClr val="9C9CDF"/>
                      </a:solidFill>
                      <a:prstDash val="solid"/>
                    </a:lnR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119505">
                        <a:lnSpc>
                          <a:spcPct val="100000"/>
                        </a:lnSpc>
                        <a:spcBef>
                          <a:spcPts val="1050"/>
                        </a:spcBef>
                      </a:pPr>
                      <a:r>
                        <a:rPr sz="1350" dirty="0">
                          <a:latin typeface="Microsoft Sans Serif"/>
                          <a:cs typeface="Microsoft Sans Serif"/>
                        </a:rPr>
                        <a:t>6.</a:t>
                      </a:r>
                      <a:r>
                        <a:rPr sz="1350" spc="-4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350" spc="-20" dirty="0">
                          <a:latin typeface="Microsoft Sans Serif"/>
                          <a:cs typeface="Microsoft Sans Serif"/>
                        </a:rPr>
                        <a:t>ОЦЕНКА</a:t>
                      </a:r>
                      <a:endParaRPr sz="135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133350" marB="0">
                    <a:lnL w="9525">
                      <a:solidFill>
                        <a:srgbClr val="9C9CDF"/>
                      </a:solidFill>
                      <a:prstDash val="solid"/>
                    </a:lnL>
                    <a:lnR w="9525">
                      <a:solidFill>
                        <a:srgbClr val="9C9CDF"/>
                      </a:solidFill>
                      <a:prstDash val="solid"/>
                    </a:lnR>
                    <a:lnT w="9525">
                      <a:solidFill>
                        <a:srgbClr val="9C9CDF"/>
                      </a:solidFill>
                      <a:prstDash val="solid"/>
                    </a:lnT>
                    <a:lnB w="12700">
                      <a:solidFill>
                        <a:srgbClr val="9C9CDF"/>
                      </a:solidFill>
                      <a:prstDash val="solid"/>
                    </a:lnB>
                  </a:tcPr>
                </a:tc>
                <a:tc gridSpan="5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9C9CDF"/>
                      </a:solidFill>
                      <a:prstDash val="solid"/>
                    </a:ln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81774">
                <a:tc grid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9525">
                      <a:solidFill>
                        <a:srgbClr val="9C9CDF"/>
                      </a:solidFill>
                      <a:prstDash val="solid"/>
                    </a:lnR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3">
                  <a:txBody>
                    <a:bodyPr/>
                    <a:lstStyle/>
                    <a:p>
                      <a:pPr marL="1487170">
                        <a:lnSpc>
                          <a:spcPct val="100000"/>
                        </a:lnSpc>
                        <a:spcBef>
                          <a:spcPts val="1045"/>
                        </a:spcBef>
                      </a:pPr>
                      <a:r>
                        <a:rPr sz="1350" dirty="0">
                          <a:latin typeface="Microsoft Sans Serif"/>
                          <a:cs typeface="Microsoft Sans Serif"/>
                        </a:rPr>
                        <a:t>5.</a:t>
                      </a:r>
                      <a:r>
                        <a:rPr sz="1350" spc="-4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350" spc="-10" dirty="0">
                          <a:latin typeface="Microsoft Sans Serif"/>
                          <a:cs typeface="Microsoft Sans Serif"/>
                        </a:rPr>
                        <a:t>СИНТЕЗ</a:t>
                      </a:r>
                      <a:endParaRPr sz="135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132715" marB="0">
                    <a:lnL w="9525">
                      <a:solidFill>
                        <a:srgbClr val="9C9CDF"/>
                      </a:solidFill>
                      <a:prstDash val="solid"/>
                    </a:lnL>
                    <a:lnR w="9525">
                      <a:solidFill>
                        <a:srgbClr val="9C9CDF"/>
                      </a:solidFill>
                      <a:prstDash val="solid"/>
                    </a:lnR>
                    <a:lnT w="12700">
                      <a:solidFill>
                        <a:srgbClr val="9C9CDF"/>
                      </a:solidFill>
                      <a:prstDash val="solid"/>
                    </a:lnT>
                    <a:lnB w="9525">
                      <a:solidFill>
                        <a:srgbClr val="9C9CDF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9C9CDF"/>
                      </a:solidFill>
                      <a:prstDash val="solid"/>
                    </a:ln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82600">
                <a:tc grid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9525">
                      <a:solidFill>
                        <a:srgbClr val="9C9CDF"/>
                      </a:solidFill>
                      <a:prstDash val="solid"/>
                    </a:lnR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5">
                  <a:txBody>
                    <a:bodyPr/>
                    <a:lstStyle/>
                    <a:p>
                      <a:pPr marL="1736725">
                        <a:lnSpc>
                          <a:spcPct val="100000"/>
                        </a:lnSpc>
                        <a:spcBef>
                          <a:spcPts val="1055"/>
                        </a:spcBef>
                      </a:pPr>
                      <a:r>
                        <a:rPr sz="1350" dirty="0">
                          <a:latin typeface="Microsoft Sans Serif"/>
                          <a:cs typeface="Microsoft Sans Serif"/>
                        </a:rPr>
                        <a:t>4.</a:t>
                      </a:r>
                      <a:r>
                        <a:rPr sz="1350" spc="-5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350" spc="-15" dirty="0">
                          <a:latin typeface="Microsoft Sans Serif"/>
                          <a:cs typeface="Microsoft Sans Serif"/>
                        </a:rPr>
                        <a:t>АНАЛИЗ</a:t>
                      </a:r>
                      <a:endParaRPr sz="135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133985" marB="0">
                    <a:lnL w="9525">
                      <a:solidFill>
                        <a:srgbClr val="9C9CDF"/>
                      </a:solidFill>
                      <a:prstDash val="solid"/>
                    </a:lnL>
                    <a:lnR w="9525">
                      <a:solidFill>
                        <a:srgbClr val="9C9CDF"/>
                      </a:solidFill>
                      <a:prstDash val="solid"/>
                    </a:lnR>
                    <a:lnT w="9525">
                      <a:solidFill>
                        <a:srgbClr val="9C9CDF"/>
                      </a:solidFill>
                      <a:prstDash val="solid"/>
                    </a:lnT>
                    <a:lnB w="9525">
                      <a:solidFill>
                        <a:srgbClr val="9C9CDF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9C9CDF"/>
                      </a:solidFill>
                      <a:prstDash val="solid"/>
                    </a:ln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82625"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9525">
                      <a:solidFill>
                        <a:srgbClr val="9C9CDF"/>
                      </a:solidFill>
                      <a:prstDash val="solid"/>
                    </a:lnR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7">
                  <a:txBody>
                    <a:bodyPr/>
                    <a:lstStyle/>
                    <a:p>
                      <a:pPr marL="1689100">
                        <a:lnSpc>
                          <a:spcPct val="100000"/>
                        </a:lnSpc>
                        <a:spcBef>
                          <a:spcPts val="1055"/>
                        </a:spcBef>
                      </a:pPr>
                      <a:r>
                        <a:rPr sz="1350" dirty="0">
                          <a:latin typeface="Microsoft Sans Serif"/>
                          <a:cs typeface="Microsoft Sans Serif"/>
                        </a:rPr>
                        <a:t>3.</a:t>
                      </a:r>
                      <a:r>
                        <a:rPr sz="1350" spc="-5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350" dirty="0">
                          <a:latin typeface="Microsoft Sans Serif"/>
                          <a:cs typeface="Microsoft Sans Serif"/>
                        </a:rPr>
                        <a:t>ПРИМЕНЕНИЕ</a:t>
                      </a:r>
                      <a:endParaRPr sz="135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133985" marB="0">
                    <a:lnL w="9525">
                      <a:solidFill>
                        <a:srgbClr val="9C9CDF"/>
                      </a:solidFill>
                      <a:prstDash val="solid"/>
                    </a:lnL>
                    <a:lnR w="9525">
                      <a:solidFill>
                        <a:srgbClr val="9C9CDF"/>
                      </a:solidFill>
                      <a:prstDash val="solid"/>
                    </a:lnR>
                    <a:lnT w="9525">
                      <a:solidFill>
                        <a:srgbClr val="9C9CDF"/>
                      </a:solidFill>
                      <a:prstDash val="solid"/>
                    </a:lnT>
                    <a:lnB w="12700">
                      <a:solidFill>
                        <a:srgbClr val="9C9CDF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9C9CDF"/>
                      </a:solidFill>
                      <a:prstDash val="solid"/>
                    </a:ln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826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9525">
                      <a:solidFill>
                        <a:srgbClr val="9C9CDF"/>
                      </a:solidFill>
                      <a:prstDash val="solid"/>
                    </a:lnR>
                    <a:lnB w="9525">
                      <a:solidFill>
                        <a:srgbClr val="9C9CDF"/>
                      </a:solidFill>
                      <a:prstDash val="solid"/>
                    </a:lnB>
                  </a:tcPr>
                </a:tc>
                <a:tc gridSpan="9">
                  <a:txBody>
                    <a:bodyPr/>
                    <a:lstStyle/>
                    <a:p>
                      <a:pPr marL="2021839">
                        <a:lnSpc>
                          <a:spcPct val="100000"/>
                        </a:lnSpc>
                        <a:spcBef>
                          <a:spcPts val="1055"/>
                        </a:spcBef>
                      </a:pPr>
                      <a:r>
                        <a:rPr sz="1350" dirty="0">
                          <a:latin typeface="Microsoft Sans Serif"/>
                          <a:cs typeface="Microsoft Sans Serif"/>
                        </a:rPr>
                        <a:t>2.</a:t>
                      </a:r>
                      <a:r>
                        <a:rPr sz="1350" spc="-5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350" dirty="0">
                          <a:latin typeface="Microsoft Sans Serif"/>
                          <a:cs typeface="Microsoft Sans Serif"/>
                        </a:rPr>
                        <a:t>ПОНИМАНИЕ</a:t>
                      </a:r>
                      <a:endParaRPr sz="135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133985" marB="0">
                    <a:lnL w="9525">
                      <a:solidFill>
                        <a:srgbClr val="9C9CDF"/>
                      </a:solidFill>
                      <a:prstDash val="solid"/>
                    </a:lnL>
                    <a:lnR w="9525">
                      <a:solidFill>
                        <a:srgbClr val="9C9CDF"/>
                      </a:solidFill>
                      <a:prstDash val="solid"/>
                    </a:lnR>
                    <a:lnT w="12700">
                      <a:solidFill>
                        <a:srgbClr val="9C9CDF"/>
                      </a:solidFill>
                      <a:prstDash val="solid"/>
                    </a:lnT>
                    <a:lnB w="12700">
                      <a:solidFill>
                        <a:srgbClr val="9C9CDF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9C9CDF"/>
                      </a:solidFill>
                      <a:prstDash val="solid"/>
                    </a:lnL>
                    <a:lnB w="9525">
                      <a:solidFill>
                        <a:srgbClr val="9C9CDF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81012">
                <a:tc gridSpan="11">
                  <a:txBody>
                    <a:bodyPr/>
                    <a:lstStyle/>
                    <a:p>
                      <a:pPr marL="2517140">
                        <a:lnSpc>
                          <a:spcPct val="100000"/>
                        </a:lnSpc>
                        <a:spcBef>
                          <a:spcPts val="1050"/>
                        </a:spcBef>
                      </a:pPr>
                      <a:r>
                        <a:rPr sz="1350" dirty="0">
                          <a:latin typeface="Microsoft Sans Serif"/>
                          <a:cs typeface="Microsoft Sans Serif"/>
                        </a:rPr>
                        <a:t>1.</a:t>
                      </a:r>
                      <a:r>
                        <a:rPr sz="1350" spc="-5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350" spc="-5" dirty="0">
                          <a:latin typeface="Microsoft Sans Serif"/>
                          <a:cs typeface="Microsoft Sans Serif"/>
                        </a:rPr>
                        <a:t>ЗНАНИЕ</a:t>
                      </a:r>
                      <a:endParaRPr sz="135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133350" marB="0">
                    <a:lnL w="9525">
                      <a:solidFill>
                        <a:srgbClr val="9C9CDF"/>
                      </a:solidFill>
                      <a:prstDash val="solid"/>
                    </a:lnL>
                    <a:lnR w="9525">
                      <a:solidFill>
                        <a:srgbClr val="9C9CDF"/>
                      </a:solidFill>
                      <a:prstDash val="solid"/>
                    </a:lnR>
                    <a:lnT w="9525" cap="flat" cmpd="sng" algn="ctr">
                      <a:solidFill>
                        <a:srgbClr val="9C9C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>
                      <a:solidFill>
                        <a:srgbClr val="9C9CDF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grpSp>
        <p:nvGrpSpPr>
          <p:cNvPr id="3" name="object 3"/>
          <p:cNvGrpSpPr/>
          <p:nvPr/>
        </p:nvGrpSpPr>
        <p:grpSpPr>
          <a:xfrm>
            <a:off x="1598675" y="1582927"/>
            <a:ext cx="5941060" cy="2919095"/>
            <a:chOff x="1598675" y="1582927"/>
            <a:chExt cx="5941060" cy="2919095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598675" y="4008120"/>
              <a:ext cx="5940552" cy="493776"/>
            </a:xfrm>
            <a:prstGeom prst="rect">
              <a:avLst/>
            </a:prstGeom>
          </p:spPr>
        </p:pic>
        <p:pic>
          <p:nvPicPr>
            <p:cNvPr id="5" name="object 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604390" y="3994327"/>
              <a:ext cx="5929249" cy="481012"/>
            </a:xfrm>
            <a:prstGeom prst="rect">
              <a:avLst/>
            </a:prstGeom>
          </p:spPr>
        </p:pic>
        <p:pic>
          <p:nvPicPr>
            <p:cNvPr id="6" name="object 6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883663" y="3525011"/>
              <a:ext cx="5370576" cy="495300"/>
            </a:xfrm>
            <a:prstGeom prst="rect">
              <a:avLst/>
            </a:prstGeom>
          </p:spPr>
        </p:pic>
        <p:pic>
          <p:nvPicPr>
            <p:cNvPr id="7" name="object 7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890140" y="3511727"/>
              <a:ext cx="5357749" cy="482599"/>
            </a:xfrm>
            <a:prstGeom prst="rect">
              <a:avLst/>
            </a:prstGeom>
          </p:spPr>
        </p:pic>
        <p:pic>
          <p:nvPicPr>
            <p:cNvPr id="8" name="object 8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2170175" y="3043427"/>
              <a:ext cx="4797552" cy="495300"/>
            </a:xfrm>
            <a:prstGeom prst="rect">
              <a:avLst/>
            </a:prstGeom>
          </p:spPr>
        </p:pic>
        <p:pic>
          <p:nvPicPr>
            <p:cNvPr id="9" name="object 9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2175890" y="3029077"/>
              <a:ext cx="4786249" cy="482600"/>
            </a:xfrm>
            <a:prstGeom prst="rect">
              <a:avLst/>
            </a:prstGeom>
          </p:spPr>
        </p:pic>
        <p:pic>
          <p:nvPicPr>
            <p:cNvPr id="10" name="object 10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2383535" y="2560319"/>
              <a:ext cx="4370832" cy="495300"/>
            </a:xfrm>
            <a:prstGeom prst="rect">
              <a:avLst/>
            </a:prstGeom>
          </p:spPr>
        </p:pic>
        <p:pic>
          <p:nvPicPr>
            <p:cNvPr id="11" name="object 11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2390139" y="2546477"/>
              <a:ext cx="4357750" cy="482600"/>
            </a:xfrm>
            <a:prstGeom prst="rect">
              <a:avLst/>
            </a:prstGeom>
          </p:spPr>
        </p:pic>
        <p:pic>
          <p:nvPicPr>
            <p:cNvPr id="12" name="object 12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2598419" y="2077211"/>
              <a:ext cx="3869435" cy="495300"/>
            </a:xfrm>
            <a:prstGeom prst="rect">
              <a:avLst/>
            </a:prstGeom>
          </p:spPr>
        </p:pic>
        <p:pic>
          <p:nvPicPr>
            <p:cNvPr id="13" name="object 13"/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2604515" y="2063876"/>
              <a:ext cx="3857625" cy="482600"/>
            </a:xfrm>
            <a:prstGeom prst="rect">
              <a:avLst/>
            </a:prstGeom>
          </p:spPr>
        </p:pic>
        <p:pic>
          <p:nvPicPr>
            <p:cNvPr id="14" name="object 14"/>
            <p:cNvPicPr/>
            <p:nvPr/>
          </p:nvPicPr>
          <p:blipFill>
            <a:blip r:embed="rId12" cstate="print"/>
            <a:stretch>
              <a:fillRect/>
            </a:stretch>
          </p:blipFill>
          <p:spPr>
            <a:xfrm>
              <a:off x="2955036" y="1597151"/>
              <a:ext cx="3156204" cy="495300"/>
            </a:xfrm>
            <a:prstGeom prst="rect">
              <a:avLst/>
            </a:prstGeom>
          </p:spPr>
        </p:pic>
        <p:pic>
          <p:nvPicPr>
            <p:cNvPr id="15" name="object 15"/>
            <p:cNvPicPr/>
            <p:nvPr/>
          </p:nvPicPr>
          <p:blipFill>
            <a:blip r:embed="rId13" cstate="print"/>
            <a:stretch>
              <a:fillRect/>
            </a:stretch>
          </p:blipFill>
          <p:spPr>
            <a:xfrm>
              <a:off x="2961639" y="1582927"/>
              <a:ext cx="3143250" cy="482600"/>
            </a:xfrm>
            <a:prstGeom prst="rect">
              <a:avLst/>
            </a:prstGeom>
          </p:spPr>
        </p:pic>
      </p:grpSp>
      <p:sp>
        <p:nvSpPr>
          <p:cNvPr id="16" name="object 16"/>
          <p:cNvSpPr txBox="1">
            <a:spLocks noGrp="1"/>
          </p:cNvSpPr>
          <p:nvPr>
            <p:ph type="title"/>
          </p:nvPr>
        </p:nvSpPr>
        <p:spPr>
          <a:xfrm>
            <a:off x="2776220" y="478919"/>
            <a:ext cx="3609340" cy="892810"/>
          </a:xfrm>
          <a:prstGeom prst="rect">
            <a:avLst/>
          </a:prstGeom>
        </p:spPr>
        <p:txBody>
          <a:bodyPr vert="horz" wrap="square" lIns="0" tIns="90805" rIns="0" bIns="0" rtlCol="0">
            <a:spAutoFit/>
          </a:bodyPr>
          <a:lstStyle/>
          <a:p>
            <a:pPr marL="65405">
              <a:lnSpc>
                <a:spcPct val="100000"/>
              </a:lnSpc>
              <a:spcBef>
                <a:spcPts val="715"/>
              </a:spcBef>
            </a:pPr>
            <a:r>
              <a:rPr sz="2800" spc="-10" dirty="0"/>
              <a:t>Когнитивная</a:t>
            </a:r>
            <a:r>
              <a:rPr sz="2800" spc="20" dirty="0"/>
              <a:t> </a:t>
            </a:r>
            <a:r>
              <a:rPr sz="2800" spc="-15" dirty="0"/>
              <a:t>сфера</a:t>
            </a:r>
            <a:endParaRPr sz="2800"/>
          </a:p>
          <a:p>
            <a:pPr marL="12700">
              <a:lnSpc>
                <a:spcPct val="100000"/>
              </a:lnSpc>
              <a:spcBef>
                <a:spcPts val="450"/>
              </a:spcBef>
            </a:pPr>
            <a:r>
              <a:rPr b="0" spc="-20" dirty="0">
                <a:latin typeface="Microsoft Sans Serif"/>
                <a:cs typeface="Microsoft Sans Serif"/>
              </a:rPr>
              <a:t>Уровни</a:t>
            </a:r>
            <a:r>
              <a:rPr b="0" spc="-40" dirty="0">
                <a:latin typeface="Microsoft Sans Serif"/>
                <a:cs typeface="Microsoft Sans Serif"/>
              </a:rPr>
              <a:t> </a:t>
            </a:r>
            <a:r>
              <a:rPr b="0" spc="-5" dirty="0">
                <a:latin typeface="Microsoft Sans Serif"/>
                <a:cs typeface="Microsoft Sans Serif"/>
              </a:rPr>
              <a:t>мышления</a:t>
            </a:r>
            <a:r>
              <a:rPr b="0" spc="-25" dirty="0">
                <a:latin typeface="Microsoft Sans Serif"/>
                <a:cs typeface="Microsoft Sans Serif"/>
              </a:rPr>
              <a:t> </a:t>
            </a:r>
            <a:r>
              <a:rPr b="0" spc="-15" dirty="0">
                <a:latin typeface="Microsoft Sans Serif"/>
                <a:cs typeface="Microsoft Sans Serif"/>
              </a:rPr>
              <a:t>по</a:t>
            </a:r>
            <a:r>
              <a:rPr b="0" spc="5" dirty="0">
                <a:latin typeface="Microsoft Sans Serif"/>
                <a:cs typeface="Microsoft Sans Serif"/>
              </a:rPr>
              <a:t> </a:t>
            </a:r>
            <a:r>
              <a:rPr b="0" spc="-10" dirty="0">
                <a:latin typeface="Microsoft Sans Serif"/>
                <a:cs typeface="Microsoft Sans Serif"/>
              </a:rPr>
              <a:t>Б.Блуму</a:t>
            </a:r>
          </a:p>
        </p:txBody>
      </p:sp>
      <p:sp>
        <p:nvSpPr>
          <p:cNvPr id="18" name="object 18"/>
          <p:cNvSpPr txBox="1"/>
          <p:nvPr/>
        </p:nvSpPr>
        <p:spPr>
          <a:xfrm>
            <a:off x="8257667" y="4831950"/>
            <a:ext cx="204470" cy="153670"/>
          </a:xfrm>
          <a:prstGeom prst="rect">
            <a:avLst/>
          </a:prstGeom>
        </p:spPr>
        <p:txBody>
          <a:bodyPr vert="horz" wrap="square" lIns="0" tIns="190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sz="900" spc="-5" dirty="0">
                <a:latin typeface="Microsoft Sans Serif"/>
                <a:cs typeface="Microsoft Sans Serif"/>
              </a:rPr>
              <a:t>3</a:t>
            </a:fld>
            <a:endParaRPr sz="900">
              <a:latin typeface="Microsoft Sans Serif"/>
              <a:cs typeface="Microsoft Sans Serif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4257294" y="198247"/>
            <a:ext cx="4593590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b="1" spc="-20" dirty="0">
                <a:solidFill>
                  <a:srgbClr val="003399"/>
                </a:solidFill>
                <a:latin typeface="Arial"/>
                <a:cs typeface="Arial"/>
              </a:rPr>
              <a:t>ШАГ</a:t>
            </a:r>
            <a:r>
              <a:rPr sz="1600" b="1" spc="50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1600" b="1" spc="-5" dirty="0">
                <a:solidFill>
                  <a:srgbClr val="003399"/>
                </a:solidFill>
                <a:latin typeface="Arial"/>
                <a:cs typeface="Arial"/>
              </a:rPr>
              <a:t>3.</a:t>
            </a:r>
            <a:r>
              <a:rPr sz="1600" b="1" spc="10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1600" b="1" spc="-15" dirty="0">
                <a:solidFill>
                  <a:srgbClr val="003399"/>
                </a:solidFill>
                <a:latin typeface="Arial"/>
                <a:cs typeface="Arial"/>
              </a:rPr>
              <a:t>Формулировка</a:t>
            </a:r>
            <a:r>
              <a:rPr sz="1600" b="1" spc="45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1600" b="1" spc="-30" dirty="0">
                <a:solidFill>
                  <a:srgbClr val="003399"/>
                </a:solidFill>
                <a:latin typeface="Arial"/>
                <a:cs typeface="Arial"/>
              </a:rPr>
              <a:t>результатов</a:t>
            </a:r>
            <a:r>
              <a:rPr sz="1600" b="1" spc="50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1600" b="1" spc="-15" dirty="0">
                <a:solidFill>
                  <a:srgbClr val="003399"/>
                </a:solidFill>
                <a:latin typeface="Arial"/>
                <a:cs typeface="Arial"/>
              </a:rPr>
              <a:t>обучения</a:t>
            </a:r>
            <a:endParaRPr sz="1600"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147637" y="238125"/>
            <a:ext cx="5205730" cy="4646930"/>
            <a:chOff x="147637" y="238125"/>
            <a:chExt cx="5205730" cy="4646930"/>
          </a:xfrm>
        </p:grpSpPr>
        <p:sp>
          <p:nvSpPr>
            <p:cNvPr id="3" name="object 3"/>
            <p:cNvSpPr/>
            <p:nvPr/>
          </p:nvSpPr>
          <p:spPr>
            <a:xfrm>
              <a:off x="152400" y="285750"/>
              <a:ext cx="5029200" cy="4594225"/>
            </a:xfrm>
            <a:custGeom>
              <a:avLst/>
              <a:gdLst/>
              <a:ahLst/>
              <a:cxnLst/>
              <a:rect l="l" t="t" r="r" b="b"/>
              <a:pathLst>
                <a:path w="5029200" h="4594225">
                  <a:moveTo>
                    <a:pt x="2514600" y="0"/>
                  </a:moveTo>
                  <a:lnTo>
                    <a:pt x="0" y="4594225"/>
                  </a:lnTo>
                  <a:lnTo>
                    <a:pt x="5029200" y="4594225"/>
                  </a:lnTo>
                  <a:lnTo>
                    <a:pt x="2514600" y="0"/>
                  </a:lnTo>
                  <a:close/>
                </a:path>
              </a:pathLst>
            </a:custGeom>
            <a:solidFill>
              <a:srgbClr val="DDDDD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152400" y="285750"/>
              <a:ext cx="5029200" cy="4594225"/>
            </a:xfrm>
            <a:custGeom>
              <a:avLst/>
              <a:gdLst/>
              <a:ahLst/>
              <a:cxnLst/>
              <a:rect l="l" t="t" r="r" b="b"/>
              <a:pathLst>
                <a:path w="5029200" h="4594225">
                  <a:moveTo>
                    <a:pt x="0" y="4594225"/>
                  </a:moveTo>
                  <a:lnTo>
                    <a:pt x="2514600" y="0"/>
                  </a:lnTo>
                  <a:lnTo>
                    <a:pt x="5029200" y="4594225"/>
                  </a:lnTo>
                  <a:lnTo>
                    <a:pt x="0" y="4594225"/>
                  </a:lnTo>
                  <a:close/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523875" y="1263650"/>
              <a:ext cx="4286250" cy="2930525"/>
            </a:xfrm>
            <a:custGeom>
              <a:avLst/>
              <a:gdLst/>
              <a:ahLst/>
              <a:cxnLst/>
              <a:rect l="l" t="t" r="r" b="b"/>
              <a:pathLst>
                <a:path w="4286250" h="2930525">
                  <a:moveTo>
                    <a:pt x="1606550" y="0"/>
                  </a:moveTo>
                  <a:lnTo>
                    <a:pt x="2679700" y="0"/>
                  </a:lnTo>
                </a:path>
                <a:path w="4286250" h="2930525">
                  <a:moveTo>
                    <a:pt x="1241425" y="684276"/>
                  </a:moveTo>
                  <a:lnTo>
                    <a:pt x="3054350" y="684276"/>
                  </a:lnTo>
                </a:path>
                <a:path w="4286250" h="2930525">
                  <a:moveTo>
                    <a:pt x="831850" y="1441450"/>
                  </a:moveTo>
                  <a:lnTo>
                    <a:pt x="3470275" y="1441450"/>
                  </a:lnTo>
                </a:path>
                <a:path w="4286250" h="2930525">
                  <a:moveTo>
                    <a:pt x="0" y="2930525"/>
                  </a:moveTo>
                  <a:lnTo>
                    <a:pt x="4286250" y="2930525"/>
                  </a:lnTo>
                </a:path>
                <a:path w="4286250" h="2930525">
                  <a:moveTo>
                    <a:pt x="377825" y="2246376"/>
                  </a:moveTo>
                  <a:lnTo>
                    <a:pt x="3922776" y="2246376"/>
                  </a:lnTo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3352800" y="257175"/>
              <a:ext cx="1981200" cy="4261485"/>
            </a:xfrm>
            <a:custGeom>
              <a:avLst/>
              <a:gdLst/>
              <a:ahLst/>
              <a:cxnLst/>
              <a:rect l="l" t="t" r="r" b="b"/>
              <a:pathLst>
                <a:path w="1981200" h="4261485">
                  <a:moveTo>
                    <a:pt x="1981200" y="0"/>
                  </a:moveTo>
                  <a:lnTo>
                    <a:pt x="1009650" y="0"/>
                  </a:lnTo>
                  <a:lnTo>
                    <a:pt x="0" y="4257675"/>
                  </a:lnTo>
                </a:path>
                <a:path w="1981200" h="4261485">
                  <a:moveTo>
                    <a:pt x="1295400" y="1085850"/>
                  </a:moveTo>
                  <a:lnTo>
                    <a:pt x="1039749" y="1085850"/>
                  </a:lnTo>
                  <a:lnTo>
                    <a:pt x="292100" y="4261281"/>
                  </a:lnTo>
                </a:path>
              </a:pathLst>
            </a:custGeom>
            <a:ln w="38100">
              <a:solidFill>
                <a:srgbClr val="FF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" name="object 7"/>
          <p:cNvSpPr txBox="1"/>
          <p:nvPr/>
        </p:nvSpPr>
        <p:spPr>
          <a:xfrm>
            <a:off x="5410200" y="171450"/>
            <a:ext cx="3429000" cy="857250"/>
          </a:xfrm>
          <a:prstGeom prst="rect">
            <a:avLst/>
          </a:prstGeom>
          <a:ln w="38100">
            <a:solidFill>
              <a:srgbClr val="FF0000"/>
            </a:solidFill>
          </a:ln>
        </p:spPr>
        <p:txBody>
          <a:bodyPr vert="horz" wrap="square" lIns="0" tIns="81280" rIns="0" bIns="0" rtlCol="0">
            <a:spAutoFit/>
          </a:bodyPr>
          <a:lstStyle/>
          <a:p>
            <a:pPr marL="355600" indent="-264160">
              <a:lnSpc>
                <a:spcPct val="100000"/>
              </a:lnSpc>
              <a:spcBef>
                <a:spcPts val="640"/>
              </a:spcBef>
              <a:buClr>
                <a:srgbClr val="003399"/>
              </a:buClr>
              <a:buChar char="•"/>
              <a:tabLst>
                <a:tab pos="355600" algn="l"/>
                <a:tab pos="356235" algn="l"/>
              </a:tabLst>
            </a:pPr>
            <a:r>
              <a:rPr sz="1500" spc="-35" dirty="0">
                <a:latin typeface="Microsoft Sans Serif"/>
                <a:cs typeface="Microsoft Sans Serif"/>
              </a:rPr>
              <a:t>Конкретного</a:t>
            </a:r>
            <a:r>
              <a:rPr sz="1500" spc="-30" dirty="0">
                <a:latin typeface="Microsoft Sans Serif"/>
                <a:cs typeface="Microsoft Sans Serif"/>
              </a:rPr>
              <a:t> </a:t>
            </a:r>
            <a:r>
              <a:rPr sz="1500" spc="-10" dirty="0">
                <a:latin typeface="Microsoft Sans Serif"/>
                <a:cs typeface="Microsoft Sans Serif"/>
              </a:rPr>
              <a:t>материала</a:t>
            </a:r>
            <a:endParaRPr sz="1500">
              <a:latin typeface="Microsoft Sans Serif"/>
              <a:cs typeface="Microsoft Sans Serif"/>
            </a:endParaRPr>
          </a:p>
          <a:p>
            <a:pPr marL="355600" indent="-264160">
              <a:lnSpc>
                <a:spcPct val="100000"/>
              </a:lnSpc>
              <a:buClr>
                <a:srgbClr val="003399"/>
              </a:buClr>
              <a:buChar char="•"/>
              <a:tabLst>
                <a:tab pos="355600" algn="l"/>
                <a:tab pos="356235" algn="l"/>
              </a:tabLst>
            </a:pPr>
            <a:r>
              <a:rPr sz="1500" spc="-15" dirty="0">
                <a:latin typeface="Microsoft Sans Serif"/>
                <a:cs typeface="Microsoft Sans Serif"/>
              </a:rPr>
              <a:t>Терминологии</a:t>
            </a:r>
            <a:endParaRPr sz="1500">
              <a:latin typeface="Microsoft Sans Serif"/>
              <a:cs typeface="Microsoft Sans Serif"/>
            </a:endParaRPr>
          </a:p>
          <a:p>
            <a:pPr marL="355600" indent="-264160">
              <a:lnSpc>
                <a:spcPct val="100000"/>
              </a:lnSpc>
              <a:buClr>
                <a:srgbClr val="003399"/>
              </a:buClr>
              <a:buChar char="•"/>
              <a:tabLst>
                <a:tab pos="355600" algn="l"/>
                <a:tab pos="356235" algn="l"/>
              </a:tabLst>
            </a:pPr>
            <a:r>
              <a:rPr sz="1500" spc="-40" dirty="0">
                <a:latin typeface="Microsoft Sans Serif"/>
                <a:cs typeface="Microsoft Sans Serif"/>
              </a:rPr>
              <a:t>Фактов</a:t>
            </a:r>
            <a:endParaRPr sz="1500">
              <a:latin typeface="Microsoft Sans Serif"/>
              <a:cs typeface="Microsoft Sans Serif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4724400" y="1257300"/>
            <a:ext cx="4114800" cy="1809750"/>
          </a:xfrm>
          <a:prstGeom prst="rect">
            <a:avLst/>
          </a:prstGeom>
          <a:ln w="38100">
            <a:solidFill>
              <a:srgbClr val="FF0000"/>
            </a:solidFill>
          </a:ln>
        </p:spPr>
        <p:txBody>
          <a:bodyPr vert="horz" wrap="square" lIns="0" tIns="100330" rIns="0" bIns="0" rtlCol="0">
            <a:spAutoFit/>
          </a:bodyPr>
          <a:lstStyle/>
          <a:p>
            <a:pPr marL="358775" marR="768985" indent="-266700">
              <a:lnSpc>
                <a:spcPct val="100000"/>
              </a:lnSpc>
              <a:spcBef>
                <a:spcPts val="790"/>
              </a:spcBef>
              <a:buClr>
                <a:srgbClr val="003399"/>
              </a:buClr>
              <a:buChar char="•"/>
              <a:tabLst>
                <a:tab pos="358775" algn="l"/>
                <a:tab pos="359410" algn="l"/>
              </a:tabLst>
            </a:pPr>
            <a:r>
              <a:rPr sz="1500" spc="-5" dirty="0">
                <a:latin typeface="Microsoft Sans Serif"/>
                <a:cs typeface="Microsoft Sans Serif"/>
              </a:rPr>
              <a:t>Способов и средств обращения </a:t>
            </a:r>
            <a:r>
              <a:rPr sz="1500" dirty="0">
                <a:latin typeface="Microsoft Sans Serif"/>
                <a:cs typeface="Microsoft Sans Serif"/>
              </a:rPr>
              <a:t>с </a:t>
            </a:r>
            <a:r>
              <a:rPr sz="1500" spc="-385" dirty="0">
                <a:latin typeface="Microsoft Sans Serif"/>
                <a:cs typeface="Microsoft Sans Serif"/>
              </a:rPr>
              <a:t> </a:t>
            </a:r>
            <a:r>
              <a:rPr sz="1500" spc="-30" dirty="0">
                <a:latin typeface="Microsoft Sans Serif"/>
                <a:cs typeface="Microsoft Sans Serif"/>
              </a:rPr>
              <a:t>конкретным</a:t>
            </a:r>
            <a:r>
              <a:rPr sz="1500" spc="-10" dirty="0">
                <a:latin typeface="Microsoft Sans Serif"/>
                <a:cs typeface="Microsoft Sans Serif"/>
              </a:rPr>
              <a:t> материалом</a:t>
            </a:r>
            <a:endParaRPr sz="1500">
              <a:latin typeface="Microsoft Sans Serif"/>
              <a:cs typeface="Microsoft Sans Serif"/>
            </a:endParaRPr>
          </a:p>
          <a:p>
            <a:pPr marL="355600" indent="-262890">
              <a:lnSpc>
                <a:spcPct val="100000"/>
              </a:lnSpc>
              <a:spcBef>
                <a:spcPts val="5"/>
              </a:spcBef>
              <a:buClr>
                <a:srgbClr val="003399"/>
              </a:buClr>
              <a:buChar char="•"/>
              <a:tabLst>
                <a:tab pos="355600" algn="l"/>
                <a:tab pos="356235" algn="l"/>
              </a:tabLst>
            </a:pPr>
            <a:r>
              <a:rPr sz="1500" spc="-10" dirty="0">
                <a:latin typeface="Microsoft Sans Serif"/>
                <a:cs typeface="Microsoft Sans Serif"/>
              </a:rPr>
              <a:t>Определений</a:t>
            </a:r>
            <a:endParaRPr sz="1500">
              <a:latin typeface="Microsoft Sans Serif"/>
              <a:cs typeface="Microsoft Sans Serif"/>
            </a:endParaRPr>
          </a:p>
          <a:p>
            <a:pPr marL="355600" indent="-262890">
              <a:lnSpc>
                <a:spcPct val="100000"/>
              </a:lnSpc>
              <a:buClr>
                <a:srgbClr val="003399"/>
              </a:buClr>
              <a:buChar char="•"/>
              <a:tabLst>
                <a:tab pos="355600" algn="l"/>
                <a:tab pos="356235" algn="l"/>
              </a:tabLst>
            </a:pPr>
            <a:r>
              <a:rPr sz="1500" spc="-15" dirty="0">
                <a:latin typeface="Microsoft Sans Serif"/>
                <a:cs typeface="Microsoft Sans Serif"/>
              </a:rPr>
              <a:t>Тенденций</a:t>
            </a:r>
            <a:r>
              <a:rPr sz="1500" spc="-30" dirty="0">
                <a:latin typeface="Microsoft Sans Serif"/>
                <a:cs typeface="Microsoft Sans Serif"/>
              </a:rPr>
              <a:t> </a:t>
            </a:r>
            <a:r>
              <a:rPr sz="1500" spc="-5" dirty="0">
                <a:latin typeface="Microsoft Sans Serif"/>
                <a:cs typeface="Microsoft Sans Serif"/>
              </a:rPr>
              <a:t>и</a:t>
            </a:r>
            <a:r>
              <a:rPr sz="1500" dirty="0">
                <a:latin typeface="Microsoft Sans Serif"/>
                <a:cs typeface="Microsoft Sans Serif"/>
              </a:rPr>
              <a:t> </a:t>
            </a:r>
            <a:r>
              <a:rPr sz="1500" spc="-35" dirty="0">
                <a:latin typeface="Microsoft Sans Serif"/>
                <a:cs typeface="Microsoft Sans Serif"/>
              </a:rPr>
              <a:t>результатов</a:t>
            </a:r>
            <a:endParaRPr sz="1500">
              <a:latin typeface="Microsoft Sans Serif"/>
              <a:cs typeface="Microsoft Sans Serif"/>
            </a:endParaRPr>
          </a:p>
          <a:p>
            <a:pPr marL="355600" indent="-262890">
              <a:lnSpc>
                <a:spcPct val="100000"/>
              </a:lnSpc>
              <a:buClr>
                <a:srgbClr val="003399"/>
              </a:buClr>
              <a:buChar char="•"/>
              <a:tabLst>
                <a:tab pos="355600" algn="l"/>
                <a:tab pos="356235" algn="l"/>
              </a:tabLst>
            </a:pPr>
            <a:r>
              <a:rPr sz="1500" spc="-10" dirty="0">
                <a:latin typeface="Microsoft Sans Serif"/>
                <a:cs typeface="Microsoft Sans Serif"/>
              </a:rPr>
              <a:t>Системы</a:t>
            </a:r>
            <a:r>
              <a:rPr sz="1500" spc="-15" dirty="0">
                <a:latin typeface="Microsoft Sans Serif"/>
                <a:cs typeface="Microsoft Sans Serif"/>
              </a:rPr>
              <a:t> </a:t>
            </a:r>
            <a:r>
              <a:rPr sz="1500" spc="-10" dirty="0">
                <a:latin typeface="Microsoft Sans Serif"/>
                <a:cs typeface="Microsoft Sans Serif"/>
              </a:rPr>
              <a:t>понятий</a:t>
            </a:r>
            <a:r>
              <a:rPr sz="1500" spc="-20" dirty="0">
                <a:latin typeface="Microsoft Sans Serif"/>
                <a:cs typeface="Microsoft Sans Serif"/>
              </a:rPr>
              <a:t> </a:t>
            </a:r>
            <a:r>
              <a:rPr sz="1500" spc="-5" dirty="0">
                <a:latin typeface="Microsoft Sans Serif"/>
                <a:cs typeface="Microsoft Sans Serif"/>
              </a:rPr>
              <a:t>и </a:t>
            </a:r>
            <a:r>
              <a:rPr sz="1500" spc="-20" dirty="0">
                <a:latin typeface="Microsoft Sans Serif"/>
                <a:cs typeface="Microsoft Sans Serif"/>
              </a:rPr>
              <a:t>категорий</a:t>
            </a:r>
            <a:endParaRPr sz="1500">
              <a:latin typeface="Microsoft Sans Serif"/>
              <a:cs typeface="Microsoft Sans Serif"/>
            </a:endParaRPr>
          </a:p>
          <a:p>
            <a:pPr marL="355600" indent="-262890">
              <a:lnSpc>
                <a:spcPct val="100000"/>
              </a:lnSpc>
              <a:buClr>
                <a:srgbClr val="003399"/>
              </a:buClr>
              <a:buChar char="•"/>
              <a:tabLst>
                <a:tab pos="355600" algn="l"/>
                <a:tab pos="356235" algn="l"/>
              </a:tabLst>
            </a:pPr>
            <a:r>
              <a:rPr sz="1500" spc="-15" dirty="0">
                <a:latin typeface="Microsoft Sans Serif"/>
                <a:cs typeface="Microsoft Sans Serif"/>
              </a:rPr>
              <a:t>Критериев</a:t>
            </a:r>
            <a:endParaRPr sz="1500">
              <a:latin typeface="Microsoft Sans Serif"/>
              <a:cs typeface="Microsoft Sans Serif"/>
            </a:endParaRPr>
          </a:p>
          <a:p>
            <a:pPr marL="355600" indent="-262890">
              <a:lnSpc>
                <a:spcPct val="100000"/>
              </a:lnSpc>
              <a:buClr>
                <a:srgbClr val="003399"/>
              </a:buClr>
              <a:buChar char="•"/>
              <a:tabLst>
                <a:tab pos="355600" algn="l"/>
                <a:tab pos="356235" algn="l"/>
              </a:tabLst>
            </a:pPr>
            <a:r>
              <a:rPr sz="1500" spc="-15" dirty="0">
                <a:latin typeface="Microsoft Sans Serif"/>
                <a:cs typeface="Microsoft Sans Serif"/>
              </a:rPr>
              <a:t>Методологии</a:t>
            </a:r>
            <a:endParaRPr sz="1500">
              <a:latin typeface="Microsoft Sans Serif"/>
              <a:cs typeface="Microsoft Sans Serif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3951223" y="3400425"/>
            <a:ext cx="1306830" cy="1106170"/>
          </a:xfrm>
          <a:custGeom>
            <a:avLst/>
            <a:gdLst/>
            <a:ahLst/>
            <a:cxnLst/>
            <a:rect l="l" t="t" r="r" b="b"/>
            <a:pathLst>
              <a:path w="1306829" h="1106170">
                <a:moveTo>
                  <a:pt x="1306449" y="0"/>
                </a:moveTo>
                <a:lnTo>
                  <a:pt x="252475" y="0"/>
                </a:lnTo>
                <a:lnTo>
                  <a:pt x="0" y="1106093"/>
                </a:lnTo>
              </a:path>
            </a:pathLst>
          </a:custGeom>
          <a:ln w="38100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/>
          <p:nvPr/>
        </p:nvSpPr>
        <p:spPr>
          <a:xfrm>
            <a:off x="5334000" y="3314700"/>
            <a:ext cx="3505200" cy="1085850"/>
          </a:xfrm>
          <a:prstGeom prst="rect">
            <a:avLst/>
          </a:prstGeom>
          <a:solidFill>
            <a:srgbClr val="FFFFFF"/>
          </a:solidFill>
          <a:ln w="38100">
            <a:solidFill>
              <a:srgbClr val="FF0000"/>
            </a:solidFill>
          </a:ln>
        </p:spPr>
        <p:txBody>
          <a:bodyPr vert="horz" wrap="square" lIns="0" tIns="81915" rIns="0" bIns="0" rtlCol="0">
            <a:spAutoFit/>
          </a:bodyPr>
          <a:lstStyle/>
          <a:p>
            <a:pPr marL="358775" indent="-267335">
              <a:lnSpc>
                <a:spcPct val="100000"/>
              </a:lnSpc>
              <a:spcBef>
                <a:spcPts val="645"/>
              </a:spcBef>
              <a:buClr>
                <a:srgbClr val="003399"/>
              </a:buClr>
              <a:buChar char="•"/>
              <a:tabLst>
                <a:tab pos="358775" algn="l"/>
                <a:tab pos="359410" algn="l"/>
              </a:tabLst>
            </a:pPr>
            <a:r>
              <a:rPr sz="1500" spc="-10" dirty="0">
                <a:latin typeface="Microsoft Sans Serif"/>
                <a:cs typeface="Microsoft Sans Serif"/>
              </a:rPr>
              <a:t>Универсальных</a:t>
            </a:r>
            <a:r>
              <a:rPr sz="1500" spc="-30" dirty="0">
                <a:latin typeface="Microsoft Sans Serif"/>
                <a:cs typeface="Microsoft Sans Serif"/>
              </a:rPr>
              <a:t> </a:t>
            </a:r>
            <a:r>
              <a:rPr sz="1500" spc="-10" dirty="0">
                <a:latin typeface="Microsoft Sans Serif"/>
                <a:cs typeface="Microsoft Sans Serif"/>
              </a:rPr>
              <a:t>понятий</a:t>
            </a:r>
            <a:r>
              <a:rPr sz="1500" spc="-25" dirty="0">
                <a:latin typeface="Microsoft Sans Serif"/>
                <a:cs typeface="Microsoft Sans Serif"/>
              </a:rPr>
              <a:t> </a:t>
            </a:r>
            <a:r>
              <a:rPr sz="1500" spc="-5" dirty="0">
                <a:latin typeface="Microsoft Sans Serif"/>
                <a:cs typeface="Microsoft Sans Serif"/>
              </a:rPr>
              <a:t>данной</a:t>
            </a:r>
            <a:endParaRPr sz="1500">
              <a:latin typeface="Microsoft Sans Serif"/>
              <a:cs typeface="Microsoft Sans Serif"/>
            </a:endParaRPr>
          </a:p>
          <a:p>
            <a:pPr marL="358775">
              <a:lnSpc>
                <a:spcPct val="100000"/>
              </a:lnSpc>
            </a:pPr>
            <a:r>
              <a:rPr sz="1500" spc="-10" dirty="0">
                <a:latin typeface="Microsoft Sans Serif"/>
                <a:cs typeface="Microsoft Sans Serif"/>
              </a:rPr>
              <a:t>области</a:t>
            </a:r>
            <a:r>
              <a:rPr sz="1500" spc="-35" dirty="0">
                <a:latin typeface="Microsoft Sans Serif"/>
                <a:cs typeface="Microsoft Sans Serif"/>
              </a:rPr>
              <a:t> </a:t>
            </a:r>
            <a:r>
              <a:rPr sz="1500" spc="-20" dirty="0">
                <a:latin typeface="Microsoft Sans Serif"/>
                <a:cs typeface="Microsoft Sans Serif"/>
              </a:rPr>
              <a:t>знаний</a:t>
            </a:r>
            <a:endParaRPr sz="1500">
              <a:latin typeface="Microsoft Sans Serif"/>
              <a:cs typeface="Microsoft Sans Serif"/>
            </a:endParaRPr>
          </a:p>
          <a:p>
            <a:pPr marL="355600" indent="-264160">
              <a:lnSpc>
                <a:spcPct val="100000"/>
              </a:lnSpc>
              <a:buClr>
                <a:srgbClr val="003399"/>
              </a:buClr>
              <a:buChar char="•"/>
              <a:tabLst>
                <a:tab pos="355600" algn="l"/>
                <a:tab pos="356235" algn="l"/>
              </a:tabLst>
            </a:pPr>
            <a:r>
              <a:rPr sz="1500" spc="-20" dirty="0">
                <a:latin typeface="Microsoft Sans Serif"/>
                <a:cs typeface="Microsoft Sans Serif"/>
              </a:rPr>
              <a:t>Законов</a:t>
            </a:r>
            <a:r>
              <a:rPr sz="1500" spc="-40" dirty="0">
                <a:latin typeface="Microsoft Sans Serif"/>
                <a:cs typeface="Microsoft Sans Serif"/>
              </a:rPr>
              <a:t> </a:t>
            </a:r>
            <a:r>
              <a:rPr sz="1500" spc="-5" dirty="0">
                <a:latin typeface="Microsoft Sans Serif"/>
                <a:cs typeface="Microsoft Sans Serif"/>
              </a:rPr>
              <a:t>и</a:t>
            </a:r>
            <a:r>
              <a:rPr sz="1500" spc="-15" dirty="0">
                <a:latin typeface="Microsoft Sans Serif"/>
                <a:cs typeface="Microsoft Sans Serif"/>
              </a:rPr>
              <a:t> </a:t>
            </a:r>
            <a:r>
              <a:rPr sz="1500" spc="-5" dirty="0">
                <a:latin typeface="Microsoft Sans Serif"/>
                <a:cs typeface="Microsoft Sans Serif"/>
              </a:rPr>
              <a:t>обобщений</a:t>
            </a:r>
            <a:endParaRPr sz="1500">
              <a:latin typeface="Microsoft Sans Serif"/>
              <a:cs typeface="Microsoft Sans Serif"/>
            </a:endParaRPr>
          </a:p>
          <a:p>
            <a:pPr marL="355600" indent="-264160">
              <a:lnSpc>
                <a:spcPct val="100000"/>
              </a:lnSpc>
              <a:buClr>
                <a:srgbClr val="003399"/>
              </a:buClr>
              <a:buChar char="•"/>
              <a:tabLst>
                <a:tab pos="355600" algn="l"/>
                <a:tab pos="356235" algn="l"/>
              </a:tabLst>
            </a:pPr>
            <a:r>
              <a:rPr sz="1500" spc="-20" dirty="0">
                <a:latin typeface="Microsoft Sans Serif"/>
                <a:cs typeface="Microsoft Sans Serif"/>
              </a:rPr>
              <a:t>Теорий</a:t>
            </a:r>
            <a:r>
              <a:rPr sz="1500" spc="-30" dirty="0">
                <a:latin typeface="Microsoft Sans Serif"/>
                <a:cs typeface="Microsoft Sans Serif"/>
              </a:rPr>
              <a:t> </a:t>
            </a:r>
            <a:r>
              <a:rPr sz="1500" spc="-5" dirty="0">
                <a:latin typeface="Microsoft Sans Serif"/>
                <a:cs typeface="Microsoft Sans Serif"/>
              </a:rPr>
              <a:t>и</a:t>
            </a:r>
            <a:r>
              <a:rPr sz="1500" dirty="0">
                <a:latin typeface="Microsoft Sans Serif"/>
                <a:cs typeface="Microsoft Sans Serif"/>
              </a:rPr>
              <a:t> </a:t>
            </a:r>
            <a:r>
              <a:rPr sz="1500" spc="-20" dirty="0">
                <a:latin typeface="Microsoft Sans Serif"/>
                <a:cs typeface="Microsoft Sans Serif"/>
              </a:rPr>
              <a:t>структур</a:t>
            </a:r>
            <a:endParaRPr sz="1500">
              <a:latin typeface="Microsoft Sans Serif"/>
              <a:cs typeface="Microsoft Sans Serif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2199513" y="4454478"/>
            <a:ext cx="932815" cy="3098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2315"/>
              </a:lnSpc>
            </a:pPr>
            <a:r>
              <a:rPr sz="2000" b="1" spc="-5" dirty="0">
                <a:solidFill>
                  <a:srgbClr val="FF0000"/>
                </a:solidFill>
                <a:latin typeface="Arial"/>
                <a:cs typeface="Arial"/>
              </a:rPr>
              <a:t>З</a:t>
            </a:r>
            <a:r>
              <a:rPr sz="2000" b="1" spc="5" dirty="0">
                <a:solidFill>
                  <a:srgbClr val="FF0000"/>
                </a:solidFill>
                <a:latin typeface="Arial"/>
                <a:cs typeface="Arial"/>
              </a:rPr>
              <a:t>н</a:t>
            </a:r>
            <a:r>
              <a:rPr sz="2000" b="1" spc="-5" dirty="0">
                <a:solidFill>
                  <a:srgbClr val="FF0000"/>
                </a:solidFill>
                <a:latin typeface="Arial"/>
                <a:cs typeface="Arial"/>
              </a:rPr>
              <a:t>ан</a:t>
            </a:r>
            <a:r>
              <a:rPr sz="2000" b="1" dirty="0">
                <a:solidFill>
                  <a:srgbClr val="FF0000"/>
                </a:solidFill>
                <a:latin typeface="Arial"/>
                <a:cs typeface="Arial"/>
              </a:rPr>
              <a:t>ие</a:t>
            </a:r>
            <a:endParaRPr sz="2000">
              <a:latin typeface="Arial"/>
              <a:cs typeface="Arial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8257667" y="4831950"/>
            <a:ext cx="204470" cy="153670"/>
          </a:xfrm>
          <a:prstGeom prst="rect">
            <a:avLst/>
          </a:prstGeom>
        </p:spPr>
        <p:txBody>
          <a:bodyPr vert="horz" wrap="square" lIns="0" tIns="190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sz="900" spc="-5" dirty="0">
                <a:latin typeface="Microsoft Sans Serif"/>
                <a:cs typeface="Microsoft Sans Serif"/>
              </a:rPr>
              <a:t>4</a:t>
            </a:fld>
            <a:endParaRPr sz="900">
              <a:latin typeface="Microsoft Sans Serif"/>
              <a:cs typeface="Microsoft Sans Serif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258267" y="118059"/>
            <a:ext cx="1802764" cy="6667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5"/>
              </a:spcBef>
            </a:pPr>
            <a:r>
              <a:rPr sz="1400" b="1" spc="-15" dirty="0">
                <a:solidFill>
                  <a:srgbClr val="003399"/>
                </a:solidFill>
                <a:latin typeface="Arial"/>
                <a:cs typeface="Arial"/>
              </a:rPr>
              <a:t>Взаимосвязь </a:t>
            </a:r>
            <a:r>
              <a:rPr sz="1400" b="1" dirty="0">
                <a:solidFill>
                  <a:srgbClr val="003399"/>
                </a:solidFill>
                <a:latin typeface="Arial"/>
                <a:cs typeface="Arial"/>
              </a:rPr>
              <a:t>цели, </a:t>
            </a:r>
            <a:r>
              <a:rPr sz="1400" b="1" spc="5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1400" b="1" spc="-15" dirty="0">
                <a:solidFill>
                  <a:srgbClr val="003399"/>
                </a:solidFill>
                <a:latin typeface="Arial"/>
                <a:cs typeface="Arial"/>
              </a:rPr>
              <a:t>задач</a:t>
            </a:r>
            <a:r>
              <a:rPr sz="1400" b="1" spc="-50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1400" b="1" dirty="0">
                <a:solidFill>
                  <a:srgbClr val="003399"/>
                </a:solidFill>
                <a:latin typeface="Arial"/>
                <a:cs typeface="Arial"/>
              </a:rPr>
              <a:t>и</a:t>
            </a:r>
            <a:r>
              <a:rPr sz="1400" b="1" spc="-30" dirty="0">
                <a:solidFill>
                  <a:srgbClr val="003399"/>
                </a:solidFill>
                <a:latin typeface="Arial"/>
                <a:cs typeface="Arial"/>
              </a:rPr>
              <a:t> результатов </a:t>
            </a:r>
            <a:r>
              <a:rPr sz="1400" b="1" spc="-375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1400" b="1" spc="-10" dirty="0">
                <a:solidFill>
                  <a:srgbClr val="003399"/>
                </a:solidFill>
                <a:latin typeface="Arial"/>
                <a:cs typeface="Arial"/>
              </a:rPr>
              <a:t>обучения</a:t>
            </a:r>
            <a:endParaRPr sz="1400"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147637" y="280987"/>
            <a:ext cx="5038725" cy="4603750"/>
            <a:chOff x="147637" y="280987"/>
            <a:chExt cx="5038725" cy="4603750"/>
          </a:xfrm>
        </p:grpSpPr>
        <p:sp>
          <p:nvSpPr>
            <p:cNvPr id="3" name="object 3"/>
            <p:cNvSpPr/>
            <p:nvPr/>
          </p:nvSpPr>
          <p:spPr>
            <a:xfrm>
              <a:off x="152400" y="285750"/>
              <a:ext cx="5029200" cy="4594225"/>
            </a:xfrm>
            <a:custGeom>
              <a:avLst/>
              <a:gdLst/>
              <a:ahLst/>
              <a:cxnLst/>
              <a:rect l="l" t="t" r="r" b="b"/>
              <a:pathLst>
                <a:path w="5029200" h="4594225">
                  <a:moveTo>
                    <a:pt x="2514600" y="0"/>
                  </a:moveTo>
                  <a:lnTo>
                    <a:pt x="0" y="4594225"/>
                  </a:lnTo>
                  <a:lnTo>
                    <a:pt x="5029200" y="4594225"/>
                  </a:lnTo>
                  <a:lnTo>
                    <a:pt x="2514600" y="0"/>
                  </a:lnTo>
                  <a:close/>
                </a:path>
              </a:pathLst>
            </a:custGeom>
            <a:solidFill>
              <a:srgbClr val="DDDDD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152400" y="285750"/>
              <a:ext cx="5029200" cy="4594225"/>
            </a:xfrm>
            <a:custGeom>
              <a:avLst/>
              <a:gdLst/>
              <a:ahLst/>
              <a:cxnLst/>
              <a:rect l="l" t="t" r="r" b="b"/>
              <a:pathLst>
                <a:path w="5029200" h="4594225">
                  <a:moveTo>
                    <a:pt x="0" y="4594225"/>
                  </a:moveTo>
                  <a:lnTo>
                    <a:pt x="2514600" y="0"/>
                  </a:lnTo>
                  <a:lnTo>
                    <a:pt x="5029200" y="4594225"/>
                  </a:lnTo>
                  <a:lnTo>
                    <a:pt x="0" y="4594225"/>
                  </a:lnTo>
                  <a:close/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523875" y="1263650"/>
              <a:ext cx="4286250" cy="2930525"/>
            </a:xfrm>
            <a:custGeom>
              <a:avLst/>
              <a:gdLst/>
              <a:ahLst/>
              <a:cxnLst/>
              <a:rect l="l" t="t" r="r" b="b"/>
              <a:pathLst>
                <a:path w="4286250" h="2930525">
                  <a:moveTo>
                    <a:pt x="1606550" y="0"/>
                  </a:moveTo>
                  <a:lnTo>
                    <a:pt x="2679700" y="0"/>
                  </a:lnTo>
                </a:path>
                <a:path w="4286250" h="2930525">
                  <a:moveTo>
                    <a:pt x="1241425" y="684276"/>
                  </a:moveTo>
                  <a:lnTo>
                    <a:pt x="3054350" y="684276"/>
                  </a:lnTo>
                </a:path>
                <a:path w="4286250" h="2930525">
                  <a:moveTo>
                    <a:pt x="831850" y="1441450"/>
                  </a:moveTo>
                  <a:lnTo>
                    <a:pt x="3470275" y="1441450"/>
                  </a:lnTo>
                </a:path>
                <a:path w="4286250" h="2930525">
                  <a:moveTo>
                    <a:pt x="0" y="2930525"/>
                  </a:moveTo>
                  <a:lnTo>
                    <a:pt x="4286250" y="2930525"/>
                  </a:lnTo>
                </a:path>
                <a:path w="4286250" h="2930525">
                  <a:moveTo>
                    <a:pt x="377825" y="2246376"/>
                  </a:moveTo>
                  <a:lnTo>
                    <a:pt x="3922776" y="2246376"/>
                  </a:lnTo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/>
          <p:cNvSpPr txBox="1"/>
          <p:nvPr/>
        </p:nvSpPr>
        <p:spPr>
          <a:xfrm>
            <a:off x="1940432" y="3761943"/>
            <a:ext cx="1454785" cy="330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b="1" spc="-5" dirty="0">
                <a:solidFill>
                  <a:srgbClr val="FF0000"/>
                </a:solidFill>
                <a:latin typeface="Arial"/>
                <a:cs typeface="Arial"/>
              </a:rPr>
              <a:t>Понимание</a:t>
            </a:r>
            <a:endParaRPr sz="2000">
              <a:latin typeface="Arial"/>
              <a:cs typeface="Arial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3579621" y="828675"/>
            <a:ext cx="1375410" cy="3000375"/>
          </a:xfrm>
          <a:custGeom>
            <a:avLst/>
            <a:gdLst/>
            <a:ahLst/>
            <a:cxnLst/>
            <a:rect l="l" t="t" r="r" b="b"/>
            <a:pathLst>
              <a:path w="1375410" h="3000375">
                <a:moveTo>
                  <a:pt x="1139570" y="0"/>
                </a:moveTo>
                <a:lnTo>
                  <a:pt x="580008" y="0"/>
                </a:lnTo>
                <a:lnTo>
                  <a:pt x="0" y="3000375"/>
                </a:lnTo>
              </a:path>
              <a:path w="1375410" h="3000375">
                <a:moveTo>
                  <a:pt x="1297177" y="657225"/>
                </a:moveTo>
                <a:lnTo>
                  <a:pt x="885951" y="657225"/>
                </a:lnTo>
                <a:lnTo>
                  <a:pt x="458977" y="3000375"/>
                </a:lnTo>
              </a:path>
              <a:path w="1375410" h="3000375">
                <a:moveTo>
                  <a:pt x="1375028" y="1371600"/>
                </a:moveTo>
                <a:lnTo>
                  <a:pt x="1083310" y="1371600"/>
                </a:lnTo>
                <a:lnTo>
                  <a:pt x="779017" y="3000375"/>
                </a:lnTo>
              </a:path>
            </a:pathLst>
          </a:custGeom>
          <a:ln w="38100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>
            <a:spLocks noGrp="1"/>
          </p:cNvSpPr>
          <p:nvPr>
            <p:ph type="title"/>
          </p:nvPr>
        </p:nvSpPr>
        <p:spPr>
          <a:xfrm>
            <a:off x="4800600" y="742950"/>
            <a:ext cx="3581400" cy="457200"/>
          </a:xfrm>
          <a:prstGeom prst="rect">
            <a:avLst/>
          </a:prstGeom>
          <a:solidFill>
            <a:srgbClr val="FFFFFF"/>
          </a:solidFill>
          <a:ln w="38100">
            <a:solidFill>
              <a:srgbClr val="FF0000"/>
            </a:solidFill>
          </a:ln>
        </p:spPr>
        <p:txBody>
          <a:bodyPr vert="horz" wrap="square" lIns="0" tIns="10985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865"/>
              </a:spcBef>
            </a:pPr>
            <a:r>
              <a:rPr sz="1500" b="0" spc="-10" dirty="0">
                <a:solidFill>
                  <a:srgbClr val="000000"/>
                </a:solidFill>
                <a:latin typeface="Microsoft Sans Serif"/>
                <a:cs typeface="Microsoft Sans Serif"/>
              </a:rPr>
              <a:t>Объяснение</a:t>
            </a:r>
            <a:endParaRPr sz="1500">
              <a:latin typeface="Microsoft Sans Serif"/>
              <a:cs typeface="Microsoft Sans Serif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2199513" y="4454478"/>
            <a:ext cx="932815" cy="3098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2315"/>
              </a:lnSpc>
            </a:pPr>
            <a:r>
              <a:rPr sz="2000" b="1" spc="-5" dirty="0">
                <a:solidFill>
                  <a:srgbClr val="FF0000"/>
                </a:solidFill>
                <a:latin typeface="Arial"/>
                <a:cs typeface="Arial"/>
              </a:rPr>
              <a:t>З</a:t>
            </a:r>
            <a:r>
              <a:rPr sz="2000" b="1" spc="5" dirty="0">
                <a:solidFill>
                  <a:srgbClr val="FF0000"/>
                </a:solidFill>
                <a:latin typeface="Arial"/>
                <a:cs typeface="Arial"/>
              </a:rPr>
              <a:t>н</a:t>
            </a:r>
            <a:r>
              <a:rPr sz="2000" b="1" spc="-5" dirty="0">
                <a:solidFill>
                  <a:srgbClr val="FF0000"/>
                </a:solidFill>
                <a:latin typeface="Arial"/>
                <a:cs typeface="Arial"/>
              </a:rPr>
              <a:t>ан</a:t>
            </a:r>
            <a:r>
              <a:rPr sz="2000" b="1" dirty="0">
                <a:solidFill>
                  <a:srgbClr val="FF0000"/>
                </a:solidFill>
                <a:latin typeface="Arial"/>
                <a:cs typeface="Arial"/>
              </a:rPr>
              <a:t>ие</a:t>
            </a:r>
            <a:endParaRPr sz="2000">
              <a:latin typeface="Arial"/>
              <a:cs typeface="Arial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8257667" y="4831950"/>
            <a:ext cx="204470" cy="153670"/>
          </a:xfrm>
          <a:prstGeom prst="rect">
            <a:avLst/>
          </a:prstGeom>
        </p:spPr>
        <p:txBody>
          <a:bodyPr vert="horz" wrap="square" lIns="0" tIns="190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sz="900" spc="-5" dirty="0">
                <a:latin typeface="Microsoft Sans Serif"/>
                <a:cs typeface="Microsoft Sans Serif"/>
              </a:rPr>
              <a:t>5</a:t>
            </a:fld>
            <a:endParaRPr sz="900">
              <a:latin typeface="Microsoft Sans Serif"/>
              <a:cs typeface="Microsoft Sans Serif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4953000" y="1400175"/>
            <a:ext cx="3429000" cy="485775"/>
          </a:xfrm>
          <a:prstGeom prst="rect">
            <a:avLst/>
          </a:prstGeom>
          <a:solidFill>
            <a:srgbClr val="FFFFFF"/>
          </a:solidFill>
          <a:ln w="38100">
            <a:solidFill>
              <a:srgbClr val="FF0000"/>
            </a:solidFill>
          </a:ln>
        </p:spPr>
        <p:txBody>
          <a:bodyPr vert="horz" wrap="square" lIns="0" tIns="124460" rIns="0" bIns="0" rtlCol="0">
            <a:spAutoFit/>
          </a:bodyPr>
          <a:lstStyle/>
          <a:p>
            <a:pPr marL="1033144">
              <a:lnSpc>
                <a:spcPct val="100000"/>
              </a:lnSpc>
              <a:spcBef>
                <a:spcPts val="980"/>
              </a:spcBef>
            </a:pPr>
            <a:r>
              <a:rPr sz="1500" spc="-10" dirty="0">
                <a:latin typeface="Microsoft Sans Serif"/>
                <a:cs typeface="Microsoft Sans Serif"/>
              </a:rPr>
              <a:t>Интерпретация</a:t>
            </a:r>
            <a:endParaRPr sz="1500">
              <a:latin typeface="Microsoft Sans Serif"/>
              <a:cs typeface="Microsoft Sans Serif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5029200" y="2114550"/>
            <a:ext cx="3352800" cy="457200"/>
          </a:xfrm>
          <a:prstGeom prst="rect">
            <a:avLst/>
          </a:prstGeom>
          <a:solidFill>
            <a:srgbClr val="FFFFFF"/>
          </a:solidFill>
          <a:ln w="38100">
            <a:solidFill>
              <a:srgbClr val="FF0000"/>
            </a:solidFill>
          </a:ln>
        </p:spPr>
        <p:txBody>
          <a:bodyPr vert="horz" wrap="square" lIns="0" tIns="110490" rIns="0" bIns="0" rtlCol="0">
            <a:spAutoFit/>
          </a:bodyPr>
          <a:lstStyle/>
          <a:p>
            <a:pPr marL="996315">
              <a:lnSpc>
                <a:spcPct val="100000"/>
              </a:lnSpc>
              <a:spcBef>
                <a:spcPts val="870"/>
              </a:spcBef>
            </a:pPr>
            <a:r>
              <a:rPr sz="1500" spc="-10" dirty="0">
                <a:latin typeface="Microsoft Sans Serif"/>
                <a:cs typeface="Microsoft Sans Serif"/>
              </a:rPr>
              <a:t>Экстраполяция</a:t>
            </a:r>
            <a:endParaRPr sz="1500">
              <a:latin typeface="Microsoft Sans Serif"/>
              <a:cs typeface="Microsoft Sans Serif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258267" y="118059"/>
            <a:ext cx="1802764" cy="6667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5"/>
              </a:spcBef>
            </a:pPr>
            <a:r>
              <a:rPr sz="1400" b="1" spc="-15" dirty="0">
                <a:solidFill>
                  <a:srgbClr val="003399"/>
                </a:solidFill>
                <a:latin typeface="Arial"/>
                <a:cs typeface="Arial"/>
              </a:rPr>
              <a:t>Взаимосвязь </a:t>
            </a:r>
            <a:r>
              <a:rPr sz="1400" b="1" dirty="0">
                <a:solidFill>
                  <a:srgbClr val="003399"/>
                </a:solidFill>
                <a:latin typeface="Arial"/>
                <a:cs typeface="Arial"/>
              </a:rPr>
              <a:t>цели, </a:t>
            </a:r>
            <a:r>
              <a:rPr sz="1400" b="1" spc="5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1400" b="1" spc="-15" dirty="0">
                <a:solidFill>
                  <a:srgbClr val="003399"/>
                </a:solidFill>
                <a:latin typeface="Arial"/>
                <a:cs typeface="Arial"/>
              </a:rPr>
              <a:t>задач</a:t>
            </a:r>
            <a:r>
              <a:rPr sz="1400" b="1" spc="-50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1400" b="1" dirty="0">
                <a:solidFill>
                  <a:srgbClr val="003399"/>
                </a:solidFill>
                <a:latin typeface="Arial"/>
                <a:cs typeface="Arial"/>
              </a:rPr>
              <a:t>и</a:t>
            </a:r>
            <a:r>
              <a:rPr sz="1400" b="1" spc="-30" dirty="0">
                <a:solidFill>
                  <a:srgbClr val="003399"/>
                </a:solidFill>
                <a:latin typeface="Arial"/>
                <a:cs typeface="Arial"/>
              </a:rPr>
              <a:t> результатов </a:t>
            </a:r>
            <a:r>
              <a:rPr sz="1400" b="1" spc="-375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1400" b="1" spc="-10" dirty="0">
                <a:solidFill>
                  <a:srgbClr val="003399"/>
                </a:solidFill>
                <a:latin typeface="Arial"/>
                <a:cs typeface="Arial"/>
              </a:rPr>
              <a:t>обучения</a:t>
            </a:r>
            <a:endParaRPr sz="1400"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147637" y="280987"/>
            <a:ext cx="5038725" cy="4603750"/>
            <a:chOff x="147637" y="280987"/>
            <a:chExt cx="5038725" cy="4603750"/>
          </a:xfrm>
        </p:grpSpPr>
        <p:sp>
          <p:nvSpPr>
            <p:cNvPr id="3" name="object 3"/>
            <p:cNvSpPr/>
            <p:nvPr/>
          </p:nvSpPr>
          <p:spPr>
            <a:xfrm>
              <a:off x="152400" y="285750"/>
              <a:ext cx="5029200" cy="4594225"/>
            </a:xfrm>
            <a:custGeom>
              <a:avLst/>
              <a:gdLst/>
              <a:ahLst/>
              <a:cxnLst/>
              <a:rect l="l" t="t" r="r" b="b"/>
              <a:pathLst>
                <a:path w="5029200" h="4594225">
                  <a:moveTo>
                    <a:pt x="2514600" y="0"/>
                  </a:moveTo>
                  <a:lnTo>
                    <a:pt x="0" y="4594225"/>
                  </a:lnTo>
                  <a:lnTo>
                    <a:pt x="5029200" y="4594225"/>
                  </a:lnTo>
                  <a:lnTo>
                    <a:pt x="2514600" y="0"/>
                  </a:lnTo>
                  <a:close/>
                </a:path>
              </a:pathLst>
            </a:custGeom>
            <a:solidFill>
              <a:srgbClr val="DDDDD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152400" y="285750"/>
              <a:ext cx="5029200" cy="4594225"/>
            </a:xfrm>
            <a:custGeom>
              <a:avLst/>
              <a:gdLst/>
              <a:ahLst/>
              <a:cxnLst/>
              <a:rect l="l" t="t" r="r" b="b"/>
              <a:pathLst>
                <a:path w="5029200" h="4594225">
                  <a:moveTo>
                    <a:pt x="0" y="4594225"/>
                  </a:moveTo>
                  <a:lnTo>
                    <a:pt x="2514600" y="0"/>
                  </a:lnTo>
                  <a:lnTo>
                    <a:pt x="5029200" y="4594225"/>
                  </a:lnTo>
                  <a:lnTo>
                    <a:pt x="0" y="4594225"/>
                  </a:lnTo>
                  <a:close/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523875" y="1263650"/>
              <a:ext cx="4286250" cy="2930525"/>
            </a:xfrm>
            <a:custGeom>
              <a:avLst/>
              <a:gdLst/>
              <a:ahLst/>
              <a:cxnLst/>
              <a:rect l="l" t="t" r="r" b="b"/>
              <a:pathLst>
                <a:path w="4286250" h="2930525">
                  <a:moveTo>
                    <a:pt x="1606550" y="0"/>
                  </a:moveTo>
                  <a:lnTo>
                    <a:pt x="2679700" y="0"/>
                  </a:lnTo>
                </a:path>
                <a:path w="4286250" h="2930525">
                  <a:moveTo>
                    <a:pt x="1241425" y="684276"/>
                  </a:moveTo>
                  <a:lnTo>
                    <a:pt x="3054350" y="684276"/>
                  </a:lnTo>
                </a:path>
                <a:path w="4286250" h="2930525">
                  <a:moveTo>
                    <a:pt x="831850" y="1441450"/>
                  </a:moveTo>
                  <a:lnTo>
                    <a:pt x="3470275" y="1441450"/>
                  </a:lnTo>
                </a:path>
                <a:path w="4286250" h="2930525">
                  <a:moveTo>
                    <a:pt x="0" y="2930525"/>
                  </a:moveTo>
                  <a:lnTo>
                    <a:pt x="4286250" y="2930525"/>
                  </a:lnTo>
                </a:path>
                <a:path w="4286250" h="2930525">
                  <a:moveTo>
                    <a:pt x="377825" y="2246376"/>
                  </a:moveTo>
                  <a:lnTo>
                    <a:pt x="3922776" y="2246376"/>
                  </a:lnTo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/>
          <p:cNvSpPr txBox="1"/>
          <p:nvPr/>
        </p:nvSpPr>
        <p:spPr>
          <a:xfrm>
            <a:off x="1867661" y="3087116"/>
            <a:ext cx="1597660" cy="10058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b="1" dirty="0">
                <a:solidFill>
                  <a:srgbClr val="FF0000"/>
                </a:solidFill>
                <a:latin typeface="Arial"/>
                <a:cs typeface="Arial"/>
              </a:rPr>
              <a:t>При</a:t>
            </a:r>
            <a:r>
              <a:rPr sz="2000" b="1" spc="5" dirty="0">
                <a:solidFill>
                  <a:srgbClr val="FF0000"/>
                </a:solidFill>
                <a:latin typeface="Arial"/>
                <a:cs typeface="Arial"/>
              </a:rPr>
              <a:t>м</a:t>
            </a:r>
            <a:r>
              <a:rPr sz="2000" b="1" spc="-5" dirty="0">
                <a:solidFill>
                  <a:srgbClr val="FF0000"/>
                </a:solidFill>
                <a:latin typeface="Arial"/>
                <a:cs typeface="Arial"/>
              </a:rPr>
              <a:t>ене</a:t>
            </a:r>
            <a:r>
              <a:rPr sz="2000" b="1" dirty="0">
                <a:solidFill>
                  <a:srgbClr val="FF0000"/>
                </a:solidFill>
                <a:latin typeface="Arial"/>
                <a:cs typeface="Arial"/>
              </a:rPr>
              <a:t>н</a:t>
            </a:r>
            <a:r>
              <a:rPr sz="2000" b="1" spc="-10" dirty="0">
                <a:solidFill>
                  <a:srgbClr val="FF0000"/>
                </a:solidFill>
                <a:latin typeface="Arial"/>
                <a:cs typeface="Arial"/>
              </a:rPr>
              <a:t>и</a:t>
            </a:r>
            <a:r>
              <a:rPr sz="2000" b="1" dirty="0">
                <a:solidFill>
                  <a:srgbClr val="FF0000"/>
                </a:solidFill>
                <a:latin typeface="Arial"/>
                <a:cs typeface="Arial"/>
              </a:rPr>
              <a:t>е</a:t>
            </a:r>
            <a:endParaRPr sz="20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2500">
              <a:latin typeface="Arial"/>
              <a:cs typeface="Arial"/>
            </a:endParaRPr>
          </a:p>
          <a:p>
            <a:pPr marL="85090">
              <a:lnSpc>
                <a:spcPct val="100000"/>
              </a:lnSpc>
            </a:pPr>
            <a:r>
              <a:rPr sz="2000" b="1" spc="-5" dirty="0">
                <a:solidFill>
                  <a:srgbClr val="003399"/>
                </a:solidFill>
                <a:latin typeface="Arial"/>
                <a:cs typeface="Arial"/>
              </a:rPr>
              <a:t>Понимание</a:t>
            </a:r>
            <a:endParaRPr sz="2000">
              <a:latin typeface="Arial"/>
              <a:cs typeface="Arial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3810000" y="1600200"/>
            <a:ext cx="1752600" cy="1600200"/>
          </a:xfrm>
          <a:custGeom>
            <a:avLst/>
            <a:gdLst/>
            <a:ahLst/>
            <a:cxnLst/>
            <a:rect l="l" t="t" r="r" b="b"/>
            <a:pathLst>
              <a:path w="1752600" h="1600200">
                <a:moveTo>
                  <a:pt x="1752600" y="0"/>
                </a:moveTo>
                <a:lnTo>
                  <a:pt x="892175" y="0"/>
                </a:lnTo>
                <a:lnTo>
                  <a:pt x="0" y="1600200"/>
                </a:lnTo>
              </a:path>
            </a:pathLst>
          </a:custGeom>
          <a:ln w="38100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>
            <a:spLocks noGrp="1"/>
          </p:cNvSpPr>
          <p:nvPr>
            <p:ph type="title"/>
          </p:nvPr>
        </p:nvSpPr>
        <p:spPr>
          <a:xfrm>
            <a:off x="5638800" y="1514475"/>
            <a:ext cx="2819400" cy="1171575"/>
          </a:xfrm>
          <a:prstGeom prst="rect">
            <a:avLst/>
          </a:prstGeom>
          <a:solidFill>
            <a:srgbClr val="FFFFFF"/>
          </a:solidFill>
          <a:ln w="38100">
            <a:solidFill>
              <a:srgbClr val="FF0000"/>
            </a:solidFill>
          </a:ln>
        </p:spPr>
        <p:txBody>
          <a:bodyPr vert="horz" wrap="square" lIns="0" tIns="508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40"/>
              </a:spcBef>
            </a:pPr>
            <a:endParaRPr sz="1600">
              <a:latin typeface="Times New Roman"/>
              <a:cs typeface="Times New Roman"/>
            </a:endParaRPr>
          </a:p>
          <a:p>
            <a:pPr marL="130810" marR="121920" indent="-2540" algn="ctr">
              <a:lnSpc>
                <a:spcPct val="100000"/>
              </a:lnSpc>
            </a:pPr>
            <a:r>
              <a:rPr sz="1500" b="0" spc="-10" dirty="0">
                <a:solidFill>
                  <a:srgbClr val="000000"/>
                </a:solidFill>
                <a:latin typeface="Microsoft Sans Serif"/>
                <a:cs typeface="Microsoft Sans Serif"/>
              </a:rPr>
              <a:t>Применение</a:t>
            </a:r>
            <a:r>
              <a:rPr sz="1500" b="0" spc="-15" dirty="0">
                <a:solidFill>
                  <a:srgbClr val="000000"/>
                </a:solidFill>
                <a:latin typeface="Microsoft Sans Serif"/>
                <a:cs typeface="Microsoft Sans Serif"/>
              </a:rPr>
              <a:t> </a:t>
            </a:r>
            <a:r>
              <a:rPr sz="1500" b="0" spc="-20" dirty="0">
                <a:solidFill>
                  <a:srgbClr val="000000"/>
                </a:solidFill>
                <a:latin typeface="Microsoft Sans Serif"/>
                <a:cs typeface="Microsoft Sans Serif"/>
              </a:rPr>
              <a:t>знаний</a:t>
            </a:r>
            <a:r>
              <a:rPr sz="1500" b="0" spc="-5" dirty="0">
                <a:solidFill>
                  <a:srgbClr val="000000"/>
                </a:solidFill>
                <a:latin typeface="Microsoft Sans Serif"/>
                <a:cs typeface="Microsoft Sans Serif"/>
              </a:rPr>
              <a:t> </a:t>
            </a:r>
            <a:r>
              <a:rPr sz="1500" b="0" spc="-10" dirty="0">
                <a:solidFill>
                  <a:srgbClr val="000000"/>
                </a:solidFill>
                <a:latin typeface="Microsoft Sans Serif"/>
                <a:cs typeface="Microsoft Sans Serif"/>
              </a:rPr>
              <a:t>не </a:t>
            </a:r>
            <a:r>
              <a:rPr sz="1500" b="0" spc="-5" dirty="0">
                <a:solidFill>
                  <a:srgbClr val="000000"/>
                </a:solidFill>
                <a:latin typeface="Microsoft Sans Serif"/>
                <a:cs typeface="Microsoft Sans Serif"/>
              </a:rPr>
              <a:t> </a:t>
            </a:r>
            <a:r>
              <a:rPr sz="1500" b="0" spc="-25" dirty="0">
                <a:solidFill>
                  <a:srgbClr val="000000"/>
                </a:solidFill>
                <a:latin typeface="Microsoft Sans Serif"/>
                <a:cs typeface="Microsoft Sans Serif"/>
              </a:rPr>
              <a:t>только</a:t>
            </a:r>
            <a:r>
              <a:rPr sz="1500" b="0" dirty="0">
                <a:solidFill>
                  <a:srgbClr val="000000"/>
                </a:solidFill>
                <a:latin typeface="Microsoft Sans Serif"/>
                <a:cs typeface="Microsoft Sans Serif"/>
              </a:rPr>
              <a:t> в</a:t>
            </a:r>
            <a:r>
              <a:rPr sz="1500" b="0" spc="5" dirty="0">
                <a:solidFill>
                  <a:srgbClr val="000000"/>
                </a:solidFill>
                <a:latin typeface="Microsoft Sans Serif"/>
                <a:cs typeface="Microsoft Sans Serif"/>
              </a:rPr>
              <a:t> </a:t>
            </a:r>
            <a:r>
              <a:rPr sz="1500" b="0" spc="-10" dirty="0">
                <a:solidFill>
                  <a:srgbClr val="000000"/>
                </a:solidFill>
                <a:latin typeface="Microsoft Sans Serif"/>
                <a:cs typeface="Microsoft Sans Serif"/>
              </a:rPr>
              <a:t>стандартных,</a:t>
            </a:r>
            <a:r>
              <a:rPr sz="1500" b="0" dirty="0">
                <a:solidFill>
                  <a:srgbClr val="000000"/>
                </a:solidFill>
                <a:latin typeface="Microsoft Sans Serif"/>
                <a:cs typeface="Microsoft Sans Serif"/>
              </a:rPr>
              <a:t> </a:t>
            </a:r>
            <a:r>
              <a:rPr sz="1500" b="0" spc="-5" dirty="0">
                <a:solidFill>
                  <a:srgbClr val="000000"/>
                </a:solidFill>
                <a:latin typeface="Microsoft Sans Serif"/>
                <a:cs typeface="Microsoft Sans Serif"/>
              </a:rPr>
              <a:t>но</a:t>
            </a:r>
            <a:r>
              <a:rPr sz="1500" b="0" spc="5" dirty="0">
                <a:solidFill>
                  <a:srgbClr val="000000"/>
                </a:solidFill>
                <a:latin typeface="Microsoft Sans Serif"/>
                <a:cs typeface="Microsoft Sans Serif"/>
              </a:rPr>
              <a:t> </a:t>
            </a:r>
            <a:r>
              <a:rPr sz="1500" b="0" dirty="0">
                <a:solidFill>
                  <a:srgbClr val="000000"/>
                </a:solidFill>
                <a:latin typeface="Microsoft Sans Serif"/>
                <a:cs typeface="Microsoft Sans Serif"/>
              </a:rPr>
              <a:t>и в </a:t>
            </a:r>
            <a:r>
              <a:rPr sz="1500" b="0" spc="-380" dirty="0">
                <a:solidFill>
                  <a:srgbClr val="000000"/>
                </a:solidFill>
                <a:latin typeface="Microsoft Sans Serif"/>
                <a:cs typeface="Microsoft Sans Serif"/>
              </a:rPr>
              <a:t> </a:t>
            </a:r>
            <a:r>
              <a:rPr sz="1500" b="0" spc="-5" dirty="0">
                <a:solidFill>
                  <a:srgbClr val="000000"/>
                </a:solidFill>
                <a:latin typeface="Microsoft Sans Serif"/>
                <a:cs typeface="Microsoft Sans Serif"/>
              </a:rPr>
              <a:t>новых ситуациях</a:t>
            </a:r>
            <a:endParaRPr sz="1500">
              <a:latin typeface="Microsoft Sans Serif"/>
              <a:cs typeface="Microsoft Sans Serif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2199513" y="4454478"/>
            <a:ext cx="932815" cy="3098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2315"/>
              </a:lnSpc>
            </a:pPr>
            <a:r>
              <a:rPr sz="2000" b="1" spc="-5" dirty="0">
                <a:solidFill>
                  <a:srgbClr val="FF0000"/>
                </a:solidFill>
                <a:latin typeface="Arial"/>
                <a:cs typeface="Arial"/>
              </a:rPr>
              <a:t>З</a:t>
            </a:r>
            <a:r>
              <a:rPr sz="2000" b="1" spc="5" dirty="0">
                <a:solidFill>
                  <a:srgbClr val="FF0000"/>
                </a:solidFill>
                <a:latin typeface="Arial"/>
                <a:cs typeface="Arial"/>
              </a:rPr>
              <a:t>н</a:t>
            </a:r>
            <a:r>
              <a:rPr sz="2000" b="1" spc="-5" dirty="0">
                <a:solidFill>
                  <a:srgbClr val="FF0000"/>
                </a:solidFill>
                <a:latin typeface="Arial"/>
                <a:cs typeface="Arial"/>
              </a:rPr>
              <a:t>ан</a:t>
            </a:r>
            <a:r>
              <a:rPr sz="2000" b="1" dirty="0">
                <a:solidFill>
                  <a:srgbClr val="FF0000"/>
                </a:solidFill>
                <a:latin typeface="Arial"/>
                <a:cs typeface="Arial"/>
              </a:rPr>
              <a:t>ие</a:t>
            </a:r>
            <a:endParaRPr sz="2000">
              <a:latin typeface="Arial"/>
              <a:cs typeface="Arial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8257667" y="4831950"/>
            <a:ext cx="204470" cy="153670"/>
          </a:xfrm>
          <a:prstGeom prst="rect">
            <a:avLst/>
          </a:prstGeom>
        </p:spPr>
        <p:txBody>
          <a:bodyPr vert="horz" wrap="square" lIns="0" tIns="190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sz="900" spc="-5" dirty="0">
                <a:latin typeface="Microsoft Sans Serif"/>
                <a:cs typeface="Microsoft Sans Serif"/>
              </a:rPr>
              <a:t>6</a:t>
            </a:fld>
            <a:endParaRPr sz="900">
              <a:latin typeface="Microsoft Sans Serif"/>
              <a:cs typeface="Microsoft Sans Serif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258267" y="118059"/>
            <a:ext cx="1802764" cy="6667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5"/>
              </a:spcBef>
            </a:pPr>
            <a:r>
              <a:rPr sz="1400" b="1" spc="-15" dirty="0">
                <a:solidFill>
                  <a:srgbClr val="003399"/>
                </a:solidFill>
                <a:latin typeface="Arial"/>
                <a:cs typeface="Arial"/>
              </a:rPr>
              <a:t>Взаимосвязь </a:t>
            </a:r>
            <a:r>
              <a:rPr sz="1400" b="1" dirty="0">
                <a:solidFill>
                  <a:srgbClr val="003399"/>
                </a:solidFill>
                <a:latin typeface="Arial"/>
                <a:cs typeface="Arial"/>
              </a:rPr>
              <a:t>цели, </a:t>
            </a:r>
            <a:r>
              <a:rPr sz="1400" b="1" spc="5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1400" b="1" spc="-15" dirty="0">
                <a:solidFill>
                  <a:srgbClr val="003399"/>
                </a:solidFill>
                <a:latin typeface="Arial"/>
                <a:cs typeface="Arial"/>
              </a:rPr>
              <a:t>задач</a:t>
            </a:r>
            <a:r>
              <a:rPr sz="1400" b="1" spc="-50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1400" b="1" dirty="0">
                <a:solidFill>
                  <a:srgbClr val="003399"/>
                </a:solidFill>
                <a:latin typeface="Arial"/>
                <a:cs typeface="Arial"/>
              </a:rPr>
              <a:t>и</a:t>
            </a:r>
            <a:r>
              <a:rPr sz="1400" b="1" spc="-30" dirty="0">
                <a:solidFill>
                  <a:srgbClr val="003399"/>
                </a:solidFill>
                <a:latin typeface="Arial"/>
                <a:cs typeface="Arial"/>
              </a:rPr>
              <a:t> результатов </a:t>
            </a:r>
            <a:r>
              <a:rPr sz="1400" b="1" spc="-375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1400" b="1" spc="-10" dirty="0">
                <a:solidFill>
                  <a:srgbClr val="003399"/>
                </a:solidFill>
                <a:latin typeface="Arial"/>
                <a:cs typeface="Arial"/>
              </a:rPr>
              <a:t>обучения</a:t>
            </a:r>
            <a:endParaRPr sz="1400"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147637" y="280987"/>
            <a:ext cx="5038725" cy="4603750"/>
            <a:chOff x="147637" y="280987"/>
            <a:chExt cx="5038725" cy="4603750"/>
          </a:xfrm>
        </p:grpSpPr>
        <p:sp>
          <p:nvSpPr>
            <p:cNvPr id="3" name="object 3"/>
            <p:cNvSpPr/>
            <p:nvPr/>
          </p:nvSpPr>
          <p:spPr>
            <a:xfrm>
              <a:off x="152400" y="285750"/>
              <a:ext cx="5029200" cy="4594225"/>
            </a:xfrm>
            <a:custGeom>
              <a:avLst/>
              <a:gdLst/>
              <a:ahLst/>
              <a:cxnLst/>
              <a:rect l="l" t="t" r="r" b="b"/>
              <a:pathLst>
                <a:path w="5029200" h="4594225">
                  <a:moveTo>
                    <a:pt x="2514600" y="0"/>
                  </a:moveTo>
                  <a:lnTo>
                    <a:pt x="0" y="4594225"/>
                  </a:lnTo>
                  <a:lnTo>
                    <a:pt x="5029200" y="4594225"/>
                  </a:lnTo>
                  <a:lnTo>
                    <a:pt x="2514600" y="0"/>
                  </a:lnTo>
                  <a:close/>
                </a:path>
              </a:pathLst>
            </a:custGeom>
            <a:solidFill>
              <a:srgbClr val="DDDDD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152400" y="285750"/>
              <a:ext cx="5029200" cy="4594225"/>
            </a:xfrm>
            <a:custGeom>
              <a:avLst/>
              <a:gdLst/>
              <a:ahLst/>
              <a:cxnLst/>
              <a:rect l="l" t="t" r="r" b="b"/>
              <a:pathLst>
                <a:path w="5029200" h="4594225">
                  <a:moveTo>
                    <a:pt x="0" y="4594225"/>
                  </a:moveTo>
                  <a:lnTo>
                    <a:pt x="2514600" y="0"/>
                  </a:lnTo>
                  <a:lnTo>
                    <a:pt x="5029200" y="4594225"/>
                  </a:lnTo>
                  <a:lnTo>
                    <a:pt x="0" y="4594225"/>
                  </a:lnTo>
                  <a:close/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523875" y="1263650"/>
              <a:ext cx="4286250" cy="2930525"/>
            </a:xfrm>
            <a:custGeom>
              <a:avLst/>
              <a:gdLst/>
              <a:ahLst/>
              <a:cxnLst/>
              <a:rect l="l" t="t" r="r" b="b"/>
              <a:pathLst>
                <a:path w="4286250" h="2930525">
                  <a:moveTo>
                    <a:pt x="1606550" y="0"/>
                  </a:moveTo>
                  <a:lnTo>
                    <a:pt x="2679700" y="0"/>
                  </a:lnTo>
                </a:path>
                <a:path w="4286250" h="2930525">
                  <a:moveTo>
                    <a:pt x="1241425" y="684276"/>
                  </a:moveTo>
                  <a:lnTo>
                    <a:pt x="3054350" y="684276"/>
                  </a:lnTo>
                </a:path>
                <a:path w="4286250" h="2930525">
                  <a:moveTo>
                    <a:pt x="831850" y="1441450"/>
                  </a:moveTo>
                  <a:lnTo>
                    <a:pt x="3470275" y="1441450"/>
                  </a:lnTo>
                </a:path>
                <a:path w="4286250" h="2930525">
                  <a:moveTo>
                    <a:pt x="0" y="2930525"/>
                  </a:moveTo>
                  <a:lnTo>
                    <a:pt x="4286250" y="2930525"/>
                  </a:lnTo>
                </a:path>
                <a:path w="4286250" h="2930525">
                  <a:moveTo>
                    <a:pt x="377825" y="2246376"/>
                  </a:moveTo>
                  <a:lnTo>
                    <a:pt x="3922776" y="2246376"/>
                  </a:lnTo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/>
          <p:cNvSpPr txBox="1"/>
          <p:nvPr/>
        </p:nvSpPr>
        <p:spPr>
          <a:xfrm>
            <a:off x="2191257" y="2280285"/>
            <a:ext cx="949960" cy="330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b="1" spc="-5" dirty="0">
                <a:solidFill>
                  <a:srgbClr val="FF0000"/>
                </a:solidFill>
                <a:latin typeface="Arial"/>
                <a:cs typeface="Arial"/>
              </a:rPr>
              <a:t>Анализ</a:t>
            </a:r>
            <a:endParaRPr sz="200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867661" y="3087116"/>
            <a:ext cx="1597660" cy="330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b="1" dirty="0">
                <a:solidFill>
                  <a:srgbClr val="003399"/>
                </a:solidFill>
                <a:latin typeface="Arial"/>
                <a:cs typeface="Arial"/>
              </a:rPr>
              <a:t>При</a:t>
            </a:r>
            <a:r>
              <a:rPr sz="2000" b="1" spc="5" dirty="0">
                <a:solidFill>
                  <a:srgbClr val="003399"/>
                </a:solidFill>
                <a:latin typeface="Arial"/>
                <a:cs typeface="Arial"/>
              </a:rPr>
              <a:t>м</a:t>
            </a:r>
            <a:r>
              <a:rPr sz="2000" b="1" spc="-5" dirty="0">
                <a:solidFill>
                  <a:srgbClr val="003399"/>
                </a:solidFill>
                <a:latin typeface="Arial"/>
                <a:cs typeface="Arial"/>
              </a:rPr>
              <a:t>ене</a:t>
            </a:r>
            <a:r>
              <a:rPr sz="2000" b="1" dirty="0">
                <a:solidFill>
                  <a:srgbClr val="003399"/>
                </a:solidFill>
                <a:latin typeface="Arial"/>
                <a:cs typeface="Arial"/>
              </a:rPr>
              <a:t>н</a:t>
            </a:r>
            <a:r>
              <a:rPr sz="2000" b="1" spc="-10" dirty="0">
                <a:solidFill>
                  <a:srgbClr val="003399"/>
                </a:solidFill>
                <a:latin typeface="Arial"/>
                <a:cs typeface="Arial"/>
              </a:rPr>
              <a:t>и</a:t>
            </a:r>
            <a:r>
              <a:rPr sz="2000" b="1" dirty="0">
                <a:solidFill>
                  <a:srgbClr val="003399"/>
                </a:solidFill>
                <a:latin typeface="Arial"/>
                <a:cs typeface="Arial"/>
              </a:rPr>
              <a:t>е</a:t>
            </a:r>
            <a:endParaRPr sz="200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940432" y="3761943"/>
            <a:ext cx="1454785" cy="330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b="1" spc="-5" dirty="0">
                <a:solidFill>
                  <a:srgbClr val="003399"/>
                </a:solidFill>
                <a:latin typeface="Arial"/>
                <a:cs typeface="Arial"/>
              </a:rPr>
              <a:t>Понимание</a:t>
            </a:r>
            <a:endParaRPr sz="2000">
              <a:latin typeface="Arial"/>
              <a:cs typeface="Arial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3279775" y="657225"/>
            <a:ext cx="1749425" cy="1933575"/>
          </a:xfrm>
          <a:custGeom>
            <a:avLst/>
            <a:gdLst/>
            <a:ahLst/>
            <a:cxnLst/>
            <a:rect l="l" t="t" r="r" b="b"/>
            <a:pathLst>
              <a:path w="1749425" h="1933575">
                <a:moveTo>
                  <a:pt x="1749425" y="0"/>
                </a:moveTo>
                <a:lnTo>
                  <a:pt x="890524" y="0"/>
                </a:lnTo>
                <a:lnTo>
                  <a:pt x="0" y="1685925"/>
                </a:lnTo>
              </a:path>
              <a:path w="1749425" h="1933575">
                <a:moveTo>
                  <a:pt x="1749425" y="1028700"/>
                </a:moveTo>
                <a:lnTo>
                  <a:pt x="650748" y="1028700"/>
                </a:lnTo>
                <a:lnTo>
                  <a:pt x="177800" y="1746631"/>
                </a:lnTo>
              </a:path>
              <a:path w="1749425" h="1933575">
                <a:moveTo>
                  <a:pt x="1749425" y="1933575"/>
                </a:moveTo>
                <a:lnTo>
                  <a:pt x="1322324" y="1933575"/>
                </a:lnTo>
                <a:lnTo>
                  <a:pt x="304800" y="1796669"/>
                </a:lnTo>
              </a:path>
            </a:pathLst>
          </a:custGeom>
          <a:ln w="38100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/>
          <p:nvPr/>
        </p:nvSpPr>
        <p:spPr>
          <a:xfrm>
            <a:off x="5105400" y="571500"/>
            <a:ext cx="3657600" cy="885825"/>
          </a:xfrm>
          <a:prstGeom prst="rect">
            <a:avLst/>
          </a:prstGeom>
          <a:solidFill>
            <a:srgbClr val="FFFFFF"/>
          </a:solidFill>
          <a:ln w="38100">
            <a:solidFill>
              <a:srgbClr val="FF0000"/>
            </a:solidFill>
          </a:ln>
        </p:spPr>
        <p:txBody>
          <a:bodyPr vert="horz" wrap="square" lIns="0" tIns="508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40"/>
              </a:spcBef>
            </a:pPr>
            <a:endParaRPr sz="1400">
              <a:latin typeface="Times New Roman"/>
              <a:cs typeface="Times New Roman"/>
            </a:endParaRPr>
          </a:p>
          <a:p>
            <a:pPr marL="1315085" marR="134620" indent="-1174115">
              <a:lnSpc>
                <a:spcPct val="100000"/>
              </a:lnSpc>
              <a:spcBef>
                <a:spcPts val="5"/>
              </a:spcBef>
            </a:pPr>
            <a:r>
              <a:rPr sz="1500" spc="-10" dirty="0">
                <a:latin typeface="Microsoft Sans Serif"/>
                <a:cs typeface="Microsoft Sans Serif"/>
              </a:rPr>
              <a:t>Элементов, </a:t>
            </a:r>
            <a:r>
              <a:rPr sz="1500" spc="-20" dirty="0">
                <a:latin typeface="Microsoft Sans Serif"/>
                <a:cs typeface="Microsoft Sans Serif"/>
              </a:rPr>
              <a:t>взаимосвязей, </a:t>
            </a:r>
            <a:r>
              <a:rPr sz="1500" spc="-5" dirty="0">
                <a:latin typeface="Microsoft Sans Serif"/>
                <a:cs typeface="Microsoft Sans Serif"/>
              </a:rPr>
              <a:t>принципов </a:t>
            </a:r>
            <a:r>
              <a:rPr sz="1500" spc="-385" dirty="0">
                <a:latin typeface="Microsoft Sans Serif"/>
                <a:cs typeface="Microsoft Sans Serif"/>
              </a:rPr>
              <a:t> </a:t>
            </a:r>
            <a:r>
              <a:rPr sz="1500" spc="-5" dirty="0">
                <a:latin typeface="Microsoft Sans Serif"/>
                <a:cs typeface="Microsoft Sans Serif"/>
              </a:rPr>
              <a:t>построения</a:t>
            </a:r>
            <a:endParaRPr sz="1500">
              <a:latin typeface="Microsoft Sans Serif"/>
              <a:cs typeface="Microsoft Sans Serif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2199513" y="4454478"/>
            <a:ext cx="932815" cy="3098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2315"/>
              </a:lnSpc>
            </a:pPr>
            <a:r>
              <a:rPr sz="2000" b="1" spc="-5" dirty="0">
                <a:solidFill>
                  <a:srgbClr val="FF0000"/>
                </a:solidFill>
                <a:latin typeface="Arial"/>
                <a:cs typeface="Arial"/>
              </a:rPr>
              <a:t>З</a:t>
            </a:r>
            <a:r>
              <a:rPr sz="2000" b="1" spc="5" dirty="0">
                <a:solidFill>
                  <a:srgbClr val="FF0000"/>
                </a:solidFill>
                <a:latin typeface="Arial"/>
                <a:cs typeface="Arial"/>
              </a:rPr>
              <a:t>н</a:t>
            </a:r>
            <a:r>
              <a:rPr sz="2000" b="1" spc="-5" dirty="0">
                <a:solidFill>
                  <a:srgbClr val="FF0000"/>
                </a:solidFill>
                <a:latin typeface="Arial"/>
                <a:cs typeface="Arial"/>
              </a:rPr>
              <a:t>ан</a:t>
            </a:r>
            <a:r>
              <a:rPr sz="2000" b="1" dirty="0">
                <a:solidFill>
                  <a:srgbClr val="FF0000"/>
                </a:solidFill>
                <a:latin typeface="Arial"/>
                <a:cs typeface="Arial"/>
              </a:rPr>
              <a:t>ие</a:t>
            </a:r>
            <a:endParaRPr sz="2000">
              <a:latin typeface="Arial"/>
              <a:cs typeface="Arial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8257667" y="4831950"/>
            <a:ext cx="204470" cy="153670"/>
          </a:xfrm>
          <a:prstGeom prst="rect">
            <a:avLst/>
          </a:prstGeom>
        </p:spPr>
        <p:txBody>
          <a:bodyPr vert="horz" wrap="square" lIns="0" tIns="190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sz="900" spc="-5" dirty="0">
                <a:latin typeface="Microsoft Sans Serif"/>
                <a:cs typeface="Microsoft Sans Serif"/>
              </a:rPr>
              <a:t>7</a:t>
            </a:fld>
            <a:endParaRPr sz="900">
              <a:latin typeface="Microsoft Sans Serif"/>
              <a:cs typeface="Microsoft Sans Serif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5105400" y="1600200"/>
            <a:ext cx="3657600" cy="742950"/>
          </a:xfrm>
          <a:prstGeom prst="rect">
            <a:avLst/>
          </a:prstGeom>
          <a:solidFill>
            <a:srgbClr val="FFFFFF"/>
          </a:solidFill>
          <a:ln w="38100">
            <a:solidFill>
              <a:srgbClr val="FF0000"/>
            </a:solidFill>
          </a:ln>
        </p:spPr>
        <p:txBody>
          <a:bodyPr vert="horz" wrap="square" lIns="0" tIns="139065" rIns="0" bIns="0" rtlCol="0">
            <a:spAutoFit/>
          </a:bodyPr>
          <a:lstStyle/>
          <a:p>
            <a:pPr marL="635" algn="ctr">
              <a:lnSpc>
                <a:spcPct val="100000"/>
              </a:lnSpc>
              <a:spcBef>
                <a:spcPts val="1095"/>
              </a:spcBef>
            </a:pPr>
            <a:r>
              <a:rPr sz="1500" spc="-10" dirty="0">
                <a:latin typeface="Microsoft Sans Serif"/>
                <a:cs typeface="Microsoft Sans Serif"/>
              </a:rPr>
              <a:t>Частей</a:t>
            </a:r>
            <a:r>
              <a:rPr sz="1500" spc="-30" dirty="0">
                <a:latin typeface="Microsoft Sans Serif"/>
                <a:cs typeface="Microsoft Sans Serif"/>
              </a:rPr>
              <a:t> </a:t>
            </a:r>
            <a:r>
              <a:rPr sz="1500" spc="-15" dirty="0">
                <a:latin typeface="Microsoft Sans Serif"/>
                <a:cs typeface="Microsoft Sans Serif"/>
              </a:rPr>
              <a:t>целого</a:t>
            </a:r>
            <a:r>
              <a:rPr sz="1500" spc="-5" dirty="0">
                <a:latin typeface="Microsoft Sans Serif"/>
                <a:cs typeface="Microsoft Sans Serif"/>
              </a:rPr>
              <a:t> </a:t>
            </a:r>
            <a:r>
              <a:rPr sz="1500" dirty="0">
                <a:latin typeface="Microsoft Sans Serif"/>
                <a:cs typeface="Microsoft Sans Serif"/>
              </a:rPr>
              <a:t>и</a:t>
            </a:r>
            <a:r>
              <a:rPr sz="1500" spc="-5" dirty="0">
                <a:latin typeface="Microsoft Sans Serif"/>
                <a:cs typeface="Microsoft Sans Serif"/>
              </a:rPr>
              <a:t> </a:t>
            </a:r>
            <a:r>
              <a:rPr sz="1500" spc="-20" dirty="0">
                <a:latin typeface="Microsoft Sans Serif"/>
                <a:cs typeface="Microsoft Sans Serif"/>
              </a:rPr>
              <a:t>взаимосвязи</a:t>
            </a:r>
            <a:r>
              <a:rPr sz="1500" spc="-10" dirty="0">
                <a:latin typeface="Microsoft Sans Serif"/>
                <a:cs typeface="Microsoft Sans Serif"/>
              </a:rPr>
              <a:t> </a:t>
            </a:r>
            <a:r>
              <a:rPr sz="1500" spc="-20" dirty="0">
                <a:latin typeface="Microsoft Sans Serif"/>
                <a:cs typeface="Microsoft Sans Serif"/>
              </a:rPr>
              <a:t>между</a:t>
            </a:r>
            <a:endParaRPr sz="1500">
              <a:latin typeface="Microsoft Sans Serif"/>
              <a:cs typeface="Microsoft Sans Serif"/>
            </a:endParaRPr>
          </a:p>
          <a:p>
            <a:pPr marL="635" algn="ctr">
              <a:lnSpc>
                <a:spcPct val="100000"/>
              </a:lnSpc>
            </a:pPr>
            <a:r>
              <a:rPr sz="1500" spc="-20" dirty="0">
                <a:latin typeface="Microsoft Sans Serif"/>
                <a:cs typeface="Microsoft Sans Serif"/>
              </a:rPr>
              <a:t>ними</a:t>
            </a:r>
            <a:endParaRPr sz="1500">
              <a:latin typeface="Microsoft Sans Serif"/>
              <a:cs typeface="Microsoft Sans Serif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5105400" y="2505075"/>
            <a:ext cx="3657600" cy="1438275"/>
          </a:xfrm>
          <a:prstGeom prst="rect">
            <a:avLst/>
          </a:prstGeom>
          <a:solidFill>
            <a:srgbClr val="FFFFFF"/>
          </a:solidFill>
          <a:ln w="38100">
            <a:solidFill>
              <a:srgbClr val="FF0000"/>
            </a:solidFill>
          </a:ln>
        </p:spPr>
        <p:txBody>
          <a:bodyPr vert="horz" wrap="square" lIns="0" tIns="190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5"/>
              </a:spcBef>
            </a:pPr>
            <a:endParaRPr sz="1700">
              <a:latin typeface="Times New Roman"/>
              <a:cs typeface="Times New Roman"/>
            </a:endParaRPr>
          </a:p>
          <a:p>
            <a:pPr marL="287655" marR="281940" algn="ctr">
              <a:lnSpc>
                <a:spcPct val="100000"/>
              </a:lnSpc>
            </a:pPr>
            <a:r>
              <a:rPr sz="1500" spc="-10" dirty="0">
                <a:latin typeface="Microsoft Sans Serif"/>
                <a:cs typeface="Microsoft Sans Serif"/>
              </a:rPr>
              <a:t>Нарушений</a:t>
            </a:r>
            <a:r>
              <a:rPr sz="1500" spc="-5" dirty="0">
                <a:latin typeface="Microsoft Sans Serif"/>
                <a:cs typeface="Microsoft Sans Serif"/>
              </a:rPr>
              <a:t> </a:t>
            </a:r>
            <a:r>
              <a:rPr sz="1500" dirty="0">
                <a:latin typeface="Microsoft Sans Serif"/>
                <a:cs typeface="Microsoft Sans Serif"/>
              </a:rPr>
              <a:t>в</a:t>
            </a:r>
            <a:r>
              <a:rPr sz="1500" spc="-5" dirty="0">
                <a:latin typeface="Microsoft Sans Serif"/>
                <a:cs typeface="Microsoft Sans Serif"/>
              </a:rPr>
              <a:t> </a:t>
            </a:r>
            <a:r>
              <a:rPr sz="1500" spc="-15" dirty="0">
                <a:latin typeface="Microsoft Sans Serif"/>
                <a:cs typeface="Microsoft Sans Serif"/>
              </a:rPr>
              <a:t>логике</a:t>
            </a:r>
            <a:r>
              <a:rPr sz="1500" dirty="0">
                <a:latin typeface="Microsoft Sans Serif"/>
                <a:cs typeface="Microsoft Sans Serif"/>
              </a:rPr>
              <a:t> </a:t>
            </a:r>
            <a:r>
              <a:rPr sz="1500" spc="-10" dirty="0">
                <a:latin typeface="Microsoft Sans Serif"/>
                <a:cs typeface="Microsoft Sans Serif"/>
              </a:rPr>
              <a:t>рассуждений, </a:t>
            </a:r>
            <a:r>
              <a:rPr sz="1500" spc="-385" dirty="0">
                <a:latin typeface="Microsoft Sans Serif"/>
                <a:cs typeface="Microsoft Sans Serif"/>
              </a:rPr>
              <a:t> </a:t>
            </a:r>
            <a:r>
              <a:rPr sz="1500" spc="-15" dirty="0">
                <a:latin typeface="Microsoft Sans Serif"/>
                <a:cs typeface="Microsoft Sans Serif"/>
              </a:rPr>
              <a:t>различий</a:t>
            </a:r>
            <a:r>
              <a:rPr sz="1500" spc="-20" dirty="0">
                <a:latin typeface="Microsoft Sans Serif"/>
                <a:cs typeface="Microsoft Sans Serif"/>
              </a:rPr>
              <a:t> </a:t>
            </a:r>
            <a:r>
              <a:rPr sz="1500" spc="-25" dirty="0">
                <a:latin typeface="Microsoft Sans Serif"/>
                <a:cs typeface="Microsoft Sans Serif"/>
              </a:rPr>
              <a:t>между</a:t>
            </a:r>
            <a:r>
              <a:rPr sz="1500" spc="-5" dirty="0">
                <a:latin typeface="Microsoft Sans Serif"/>
                <a:cs typeface="Microsoft Sans Serif"/>
              </a:rPr>
              <a:t> </a:t>
            </a:r>
            <a:r>
              <a:rPr sz="1500" spc="-20" dirty="0">
                <a:latin typeface="Microsoft Sans Serif"/>
                <a:cs typeface="Microsoft Sans Serif"/>
              </a:rPr>
              <a:t>фактами</a:t>
            </a:r>
            <a:r>
              <a:rPr sz="1500" spc="15" dirty="0">
                <a:latin typeface="Microsoft Sans Serif"/>
                <a:cs typeface="Microsoft Sans Serif"/>
              </a:rPr>
              <a:t> </a:t>
            </a:r>
            <a:r>
              <a:rPr sz="1500" spc="-5" dirty="0">
                <a:latin typeface="Microsoft Sans Serif"/>
                <a:cs typeface="Microsoft Sans Serif"/>
              </a:rPr>
              <a:t>и </a:t>
            </a:r>
            <a:r>
              <a:rPr sz="1500" dirty="0">
                <a:latin typeface="Microsoft Sans Serif"/>
                <a:cs typeface="Microsoft Sans Serif"/>
              </a:rPr>
              <a:t> </a:t>
            </a:r>
            <a:r>
              <a:rPr sz="1500" spc="-10" dirty="0">
                <a:latin typeface="Microsoft Sans Serif"/>
                <a:cs typeface="Microsoft Sans Serif"/>
              </a:rPr>
              <a:t>следствиями,</a:t>
            </a:r>
            <a:r>
              <a:rPr sz="1500" spc="-20" dirty="0">
                <a:latin typeface="Microsoft Sans Serif"/>
                <a:cs typeface="Microsoft Sans Serif"/>
              </a:rPr>
              <a:t> значимости</a:t>
            </a:r>
            <a:r>
              <a:rPr sz="1500" spc="10" dirty="0">
                <a:latin typeface="Microsoft Sans Serif"/>
                <a:cs typeface="Microsoft Sans Serif"/>
              </a:rPr>
              <a:t> </a:t>
            </a:r>
            <a:r>
              <a:rPr sz="1500" spc="-5" dirty="0">
                <a:latin typeface="Microsoft Sans Serif"/>
                <a:cs typeface="Microsoft Sans Serif"/>
              </a:rPr>
              <a:t>данных</a:t>
            </a:r>
            <a:endParaRPr sz="1500">
              <a:latin typeface="Microsoft Sans Serif"/>
              <a:cs typeface="Microsoft Sans Serif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258267" y="118059"/>
            <a:ext cx="1802764" cy="6667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5"/>
              </a:spcBef>
            </a:pPr>
            <a:r>
              <a:rPr sz="1400" b="1" spc="-15" dirty="0">
                <a:solidFill>
                  <a:srgbClr val="003399"/>
                </a:solidFill>
                <a:latin typeface="Arial"/>
                <a:cs typeface="Arial"/>
              </a:rPr>
              <a:t>Взаимосвязь </a:t>
            </a:r>
            <a:r>
              <a:rPr sz="1400" b="1" dirty="0">
                <a:solidFill>
                  <a:srgbClr val="003399"/>
                </a:solidFill>
                <a:latin typeface="Arial"/>
                <a:cs typeface="Arial"/>
              </a:rPr>
              <a:t>цели, </a:t>
            </a:r>
            <a:r>
              <a:rPr sz="1400" b="1" spc="5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1400" b="1" spc="-15" dirty="0">
                <a:solidFill>
                  <a:srgbClr val="003399"/>
                </a:solidFill>
                <a:latin typeface="Arial"/>
                <a:cs typeface="Arial"/>
              </a:rPr>
              <a:t>задач</a:t>
            </a:r>
            <a:r>
              <a:rPr sz="1400" b="1" spc="-50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1400" b="1" dirty="0">
                <a:solidFill>
                  <a:srgbClr val="003399"/>
                </a:solidFill>
                <a:latin typeface="Arial"/>
                <a:cs typeface="Arial"/>
              </a:rPr>
              <a:t>и</a:t>
            </a:r>
            <a:r>
              <a:rPr sz="1400" b="1" spc="-30" dirty="0">
                <a:solidFill>
                  <a:srgbClr val="003399"/>
                </a:solidFill>
                <a:latin typeface="Arial"/>
                <a:cs typeface="Arial"/>
              </a:rPr>
              <a:t> результатов </a:t>
            </a:r>
            <a:r>
              <a:rPr sz="1400" b="1" spc="-375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1400" b="1" spc="-10" dirty="0">
                <a:solidFill>
                  <a:srgbClr val="003399"/>
                </a:solidFill>
                <a:latin typeface="Arial"/>
                <a:cs typeface="Arial"/>
              </a:rPr>
              <a:t>обучения</a:t>
            </a:r>
            <a:endParaRPr sz="1400"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147637" y="280987"/>
            <a:ext cx="5038725" cy="4603750"/>
            <a:chOff x="147637" y="280987"/>
            <a:chExt cx="5038725" cy="4603750"/>
          </a:xfrm>
        </p:grpSpPr>
        <p:sp>
          <p:nvSpPr>
            <p:cNvPr id="3" name="object 3"/>
            <p:cNvSpPr/>
            <p:nvPr/>
          </p:nvSpPr>
          <p:spPr>
            <a:xfrm>
              <a:off x="152400" y="285750"/>
              <a:ext cx="5029200" cy="4594225"/>
            </a:xfrm>
            <a:custGeom>
              <a:avLst/>
              <a:gdLst/>
              <a:ahLst/>
              <a:cxnLst/>
              <a:rect l="l" t="t" r="r" b="b"/>
              <a:pathLst>
                <a:path w="5029200" h="4594225">
                  <a:moveTo>
                    <a:pt x="2514600" y="0"/>
                  </a:moveTo>
                  <a:lnTo>
                    <a:pt x="0" y="4594225"/>
                  </a:lnTo>
                  <a:lnTo>
                    <a:pt x="5029200" y="4594225"/>
                  </a:lnTo>
                  <a:lnTo>
                    <a:pt x="2514600" y="0"/>
                  </a:lnTo>
                  <a:close/>
                </a:path>
              </a:pathLst>
            </a:custGeom>
            <a:solidFill>
              <a:srgbClr val="DDDDD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152400" y="285750"/>
              <a:ext cx="5029200" cy="4594225"/>
            </a:xfrm>
            <a:custGeom>
              <a:avLst/>
              <a:gdLst/>
              <a:ahLst/>
              <a:cxnLst/>
              <a:rect l="l" t="t" r="r" b="b"/>
              <a:pathLst>
                <a:path w="5029200" h="4594225">
                  <a:moveTo>
                    <a:pt x="0" y="4594225"/>
                  </a:moveTo>
                  <a:lnTo>
                    <a:pt x="2514600" y="0"/>
                  </a:lnTo>
                  <a:lnTo>
                    <a:pt x="5029200" y="4594225"/>
                  </a:lnTo>
                  <a:lnTo>
                    <a:pt x="0" y="4594225"/>
                  </a:lnTo>
                  <a:close/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523875" y="1263650"/>
              <a:ext cx="4286250" cy="2930525"/>
            </a:xfrm>
            <a:custGeom>
              <a:avLst/>
              <a:gdLst/>
              <a:ahLst/>
              <a:cxnLst/>
              <a:rect l="l" t="t" r="r" b="b"/>
              <a:pathLst>
                <a:path w="4286250" h="2930525">
                  <a:moveTo>
                    <a:pt x="1606550" y="0"/>
                  </a:moveTo>
                  <a:lnTo>
                    <a:pt x="2679700" y="0"/>
                  </a:lnTo>
                </a:path>
                <a:path w="4286250" h="2930525">
                  <a:moveTo>
                    <a:pt x="1241425" y="684276"/>
                  </a:moveTo>
                  <a:lnTo>
                    <a:pt x="3054350" y="684276"/>
                  </a:lnTo>
                </a:path>
                <a:path w="4286250" h="2930525">
                  <a:moveTo>
                    <a:pt x="831850" y="1441450"/>
                  </a:moveTo>
                  <a:lnTo>
                    <a:pt x="3470275" y="1441450"/>
                  </a:lnTo>
                </a:path>
                <a:path w="4286250" h="2930525">
                  <a:moveTo>
                    <a:pt x="0" y="2930525"/>
                  </a:moveTo>
                  <a:lnTo>
                    <a:pt x="4286250" y="2930525"/>
                  </a:lnTo>
                </a:path>
                <a:path w="4286250" h="2930525">
                  <a:moveTo>
                    <a:pt x="377825" y="2246376"/>
                  </a:moveTo>
                  <a:lnTo>
                    <a:pt x="3922776" y="2246376"/>
                  </a:lnTo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/>
          <p:cNvSpPr txBox="1"/>
          <p:nvPr/>
        </p:nvSpPr>
        <p:spPr>
          <a:xfrm>
            <a:off x="2212975" y="1529333"/>
            <a:ext cx="908685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b="1" spc="-10" dirty="0">
                <a:solidFill>
                  <a:srgbClr val="FF0000"/>
                </a:solidFill>
                <a:latin typeface="Arial"/>
                <a:cs typeface="Arial"/>
              </a:rPr>
              <a:t>Синтез</a:t>
            </a:r>
            <a:endParaRPr sz="200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2191257" y="2280285"/>
            <a:ext cx="949960" cy="330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b="1" spc="-5" dirty="0">
                <a:solidFill>
                  <a:srgbClr val="003399"/>
                </a:solidFill>
                <a:latin typeface="Arial"/>
                <a:cs typeface="Arial"/>
              </a:rPr>
              <a:t>Анализ</a:t>
            </a:r>
            <a:endParaRPr sz="200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867661" y="3087116"/>
            <a:ext cx="1597660" cy="330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b="1" dirty="0">
                <a:solidFill>
                  <a:srgbClr val="003399"/>
                </a:solidFill>
                <a:latin typeface="Arial"/>
                <a:cs typeface="Arial"/>
              </a:rPr>
              <a:t>При</a:t>
            </a:r>
            <a:r>
              <a:rPr sz="2000" b="1" spc="5" dirty="0">
                <a:solidFill>
                  <a:srgbClr val="003399"/>
                </a:solidFill>
                <a:latin typeface="Arial"/>
                <a:cs typeface="Arial"/>
              </a:rPr>
              <a:t>м</a:t>
            </a:r>
            <a:r>
              <a:rPr sz="2000" b="1" spc="-5" dirty="0">
                <a:solidFill>
                  <a:srgbClr val="003399"/>
                </a:solidFill>
                <a:latin typeface="Arial"/>
                <a:cs typeface="Arial"/>
              </a:rPr>
              <a:t>ене</a:t>
            </a:r>
            <a:r>
              <a:rPr sz="2000" b="1" dirty="0">
                <a:solidFill>
                  <a:srgbClr val="003399"/>
                </a:solidFill>
                <a:latin typeface="Arial"/>
                <a:cs typeface="Arial"/>
              </a:rPr>
              <a:t>н</a:t>
            </a:r>
            <a:r>
              <a:rPr sz="2000" b="1" spc="-10" dirty="0">
                <a:solidFill>
                  <a:srgbClr val="003399"/>
                </a:solidFill>
                <a:latin typeface="Arial"/>
                <a:cs typeface="Arial"/>
              </a:rPr>
              <a:t>и</a:t>
            </a:r>
            <a:r>
              <a:rPr sz="2000" b="1" dirty="0">
                <a:solidFill>
                  <a:srgbClr val="003399"/>
                </a:solidFill>
                <a:latin typeface="Arial"/>
                <a:cs typeface="Arial"/>
              </a:rPr>
              <a:t>е</a:t>
            </a:r>
            <a:endParaRPr sz="2000"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940432" y="3761943"/>
            <a:ext cx="1454785" cy="330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b="1" spc="-5" dirty="0">
                <a:solidFill>
                  <a:srgbClr val="003399"/>
                </a:solidFill>
                <a:latin typeface="Arial"/>
                <a:cs typeface="Arial"/>
              </a:rPr>
              <a:t>Понимание</a:t>
            </a:r>
            <a:endParaRPr sz="2000">
              <a:latin typeface="Arial"/>
              <a:cs typeface="Arial"/>
            </a:endParaRPr>
          </a:p>
        </p:txBody>
      </p:sp>
      <p:grpSp>
        <p:nvGrpSpPr>
          <p:cNvPr id="10" name="object 10"/>
          <p:cNvGrpSpPr/>
          <p:nvPr/>
        </p:nvGrpSpPr>
        <p:grpSpPr>
          <a:xfrm>
            <a:off x="3122422" y="495300"/>
            <a:ext cx="5735955" cy="1809750"/>
            <a:chOff x="3122422" y="495300"/>
            <a:chExt cx="5735955" cy="1809750"/>
          </a:xfrm>
        </p:grpSpPr>
        <p:sp>
          <p:nvSpPr>
            <p:cNvPr id="11" name="object 11"/>
            <p:cNvSpPr/>
            <p:nvPr/>
          </p:nvSpPr>
          <p:spPr>
            <a:xfrm>
              <a:off x="3141472" y="514350"/>
              <a:ext cx="974725" cy="971550"/>
            </a:xfrm>
            <a:custGeom>
              <a:avLst/>
              <a:gdLst/>
              <a:ahLst/>
              <a:cxnLst/>
              <a:rect l="l" t="t" r="r" b="b"/>
              <a:pathLst>
                <a:path w="974725" h="971550">
                  <a:moveTo>
                    <a:pt x="974598" y="0"/>
                  </a:moveTo>
                  <a:lnTo>
                    <a:pt x="496697" y="0"/>
                  </a:lnTo>
                  <a:lnTo>
                    <a:pt x="0" y="971550"/>
                  </a:lnTo>
                </a:path>
              </a:pathLst>
            </a:custGeom>
            <a:ln w="38100">
              <a:solidFill>
                <a:srgbClr val="FF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4191000" y="1400175"/>
              <a:ext cx="4648200" cy="885825"/>
            </a:xfrm>
            <a:custGeom>
              <a:avLst/>
              <a:gdLst/>
              <a:ahLst/>
              <a:cxnLst/>
              <a:rect l="l" t="t" r="r" b="b"/>
              <a:pathLst>
                <a:path w="4648200" h="885825">
                  <a:moveTo>
                    <a:pt x="4648200" y="0"/>
                  </a:moveTo>
                  <a:lnTo>
                    <a:pt x="0" y="0"/>
                  </a:lnTo>
                  <a:lnTo>
                    <a:pt x="0" y="885825"/>
                  </a:lnTo>
                  <a:lnTo>
                    <a:pt x="4648200" y="885825"/>
                  </a:lnTo>
                  <a:lnTo>
                    <a:pt x="464820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3255264" y="1400175"/>
              <a:ext cx="5584190" cy="885825"/>
            </a:xfrm>
            <a:custGeom>
              <a:avLst/>
              <a:gdLst/>
              <a:ahLst/>
              <a:cxnLst/>
              <a:rect l="l" t="t" r="r" b="b"/>
              <a:pathLst>
                <a:path w="5584190" h="885825">
                  <a:moveTo>
                    <a:pt x="935736" y="885825"/>
                  </a:moveTo>
                  <a:lnTo>
                    <a:pt x="5583936" y="885825"/>
                  </a:lnTo>
                  <a:lnTo>
                    <a:pt x="5583936" y="0"/>
                  </a:lnTo>
                  <a:lnTo>
                    <a:pt x="935736" y="0"/>
                  </a:lnTo>
                  <a:lnTo>
                    <a:pt x="935736" y="885825"/>
                  </a:lnTo>
                  <a:close/>
                </a:path>
                <a:path w="5584190" h="885825">
                  <a:moveTo>
                    <a:pt x="860806" y="85725"/>
                  </a:moveTo>
                  <a:lnTo>
                    <a:pt x="439038" y="85725"/>
                  </a:lnTo>
                  <a:lnTo>
                    <a:pt x="0" y="266700"/>
                  </a:lnTo>
                </a:path>
              </a:pathLst>
            </a:custGeom>
            <a:ln w="38100">
              <a:solidFill>
                <a:srgbClr val="FF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4" name="object 14"/>
          <p:cNvSpPr txBox="1"/>
          <p:nvPr/>
        </p:nvSpPr>
        <p:spPr>
          <a:xfrm>
            <a:off x="4191000" y="428625"/>
            <a:ext cx="4648200" cy="771525"/>
          </a:xfrm>
          <a:prstGeom prst="rect">
            <a:avLst/>
          </a:prstGeom>
          <a:solidFill>
            <a:srgbClr val="FFFFFF"/>
          </a:solidFill>
          <a:ln w="38100">
            <a:solidFill>
              <a:srgbClr val="FF0000"/>
            </a:solidFill>
          </a:ln>
        </p:spPr>
        <p:txBody>
          <a:bodyPr vert="horz" wrap="square" lIns="0" tIns="381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30"/>
              </a:spcBef>
            </a:pPr>
            <a:endParaRPr sz="180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  <a:spcBef>
                <a:spcPts val="5"/>
              </a:spcBef>
            </a:pPr>
            <a:r>
              <a:rPr sz="1500" spc="-15" dirty="0">
                <a:latin typeface="Microsoft Sans Serif"/>
                <a:cs typeface="Microsoft Sans Serif"/>
              </a:rPr>
              <a:t>Знаний</a:t>
            </a:r>
            <a:r>
              <a:rPr sz="1500" spc="-35" dirty="0">
                <a:latin typeface="Microsoft Sans Serif"/>
                <a:cs typeface="Microsoft Sans Serif"/>
              </a:rPr>
              <a:t> из</a:t>
            </a:r>
            <a:r>
              <a:rPr sz="1500" spc="5" dirty="0">
                <a:latin typeface="Microsoft Sans Serif"/>
                <a:cs typeface="Microsoft Sans Serif"/>
              </a:rPr>
              <a:t> </a:t>
            </a:r>
            <a:r>
              <a:rPr sz="1500" spc="-25" dirty="0">
                <a:latin typeface="Microsoft Sans Serif"/>
                <a:cs typeface="Microsoft Sans Serif"/>
              </a:rPr>
              <a:t>нескольких</a:t>
            </a:r>
            <a:r>
              <a:rPr sz="1500" spc="5" dirty="0">
                <a:latin typeface="Microsoft Sans Serif"/>
                <a:cs typeface="Microsoft Sans Serif"/>
              </a:rPr>
              <a:t> </a:t>
            </a:r>
            <a:r>
              <a:rPr sz="1500" spc="-10" dirty="0">
                <a:latin typeface="Microsoft Sans Serif"/>
                <a:cs typeface="Microsoft Sans Serif"/>
              </a:rPr>
              <a:t>областей</a:t>
            </a:r>
            <a:endParaRPr sz="1500">
              <a:latin typeface="Microsoft Sans Serif"/>
              <a:cs typeface="Microsoft Sans Serif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5495035" y="1711909"/>
            <a:ext cx="2040255" cy="2546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500" spc="-10" dirty="0">
                <a:latin typeface="Microsoft Sans Serif"/>
                <a:cs typeface="Microsoft Sans Serif"/>
              </a:rPr>
              <a:t>Экспериментирование</a:t>
            </a:r>
            <a:endParaRPr sz="1500">
              <a:latin typeface="Microsoft Sans Serif"/>
              <a:cs typeface="Microsoft Sans Serif"/>
            </a:endParaRPr>
          </a:p>
        </p:txBody>
      </p:sp>
      <p:grpSp>
        <p:nvGrpSpPr>
          <p:cNvPr id="16" name="object 16"/>
          <p:cNvGrpSpPr/>
          <p:nvPr/>
        </p:nvGrpSpPr>
        <p:grpSpPr>
          <a:xfrm>
            <a:off x="3279647" y="1781555"/>
            <a:ext cx="5560060" cy="1696720"/>
            <a:chOff x="3279647" y="1781555"/>
            <a:chExt cx="5560060" cy="1696720"/>
          </a:xfrm>
        </p:grpSpPr>
        <p:sp>
          <p:nvSpPr>
            <p:cNvPr id="17" name="object 17"/>
            <p:cNvSpPr/>
            <p:nvPr/>
          </p:nvSpPr>
          <p:spPr>
            <a:xfrm>
              <a:off x="4571999" y="2592450"/>
              <a:ext cx="4267200" cy="885825"/>
            </a:xfrm>
            <a:custGeom>
              <a:avLst/>
              <a:gdLst/>
              <a:ahLst/>
              <a:cxnLst/>
              <a:rect l="l" t="t" r="r" b="b"/>
              <a:pathLst>
                <a:path w="4267200" h="885825">
                  <a:moveTo>
                    <a:pt x="4267200" y="0"/>
                  </a:moveTo>
                  <a:lnTo>
                    <a:pt x="0" y="0"/>
                  </a:lnTo>
                  <a:lnTo>
                    <a:pt x="0" y="885825"/>
                  </a:lnTo>
                  <a:lnTo>
                    <a:pt x="4267200" y="885825"/>
                  </a:lnTo>
                  <a:lnTo>
                    <a:pt x="426720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3298697" y="1800605"/>
              <a:ext cx="1197610" cy="877569"/>
            </a:xfrm>
            <a:custGeom>
              <a:avLst/>
              <a:gdLst/>
              <a:ahLst/>
              <a:cxnLst/>
              <a:rect l="l" t="t" r="r" b="b"/>
              <a:pathLst>
                <a:path w="1197610" h="877569">
                  <a:moveTo>
                    <a:pt x="1197102" y="877443"/>
                  </a:moveTo>
                  <a:lnTo>
                    <a:pt x="897127" y="877443"/>
                  </a:lnTo>
                  <a:lnTo>
                    <a:pt x="0" y="0"/>
                  </a:lnTo>
                </a:path>
              </a:pathLst>
            </a:custGeom>
            <a:ln w="38100">
              <a:solidFill>
                <a:srgbClr val="FF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9" name="object 19"/>
          <p:cNvSpPr txBox="1"/>
          <p:nvPr/>
        </p:nvSpPr>
        <p:spPr>
          <a:xfrm>
            <a:off x="4572000" y="2592451"/>
            <a:ext cx="4267200" cy="885825"/>
          </a:xfrm>
          <a:prstGeom prst="rect">
            <a:avLst/>
          </a:prstGeom>
          <a:ln w="38100">
            <a:solidFill>
              <a:srgbClr val="FF0000"/>
            </a:solidFill>
          </a:ln>
        </p:spPr>
        <p:txBody>
          <a:bodyPr vert="horz" wrap="square" lIns="0" tIns="571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45"/>
              </a:spcBef>
            </a:pPr>
            <a:endParaRPr sz="1400">
              <a:latin typeface="Times New Roman"/>
              <a:cs typeface="Times New Roman"/>
            </a:endParaRPr>
          </a:p>
          <a:p>
            <a:pPr marL="1078865" marR="245745" indent="-829310">
              <a:lnSpc>
                <a:spcPct val="100000"/>
              </a:lnSpc>
            </a:pPr>
            <a:r>
              <a:rPr sz="1500" spc="-20" dirty="0">
                <a:latin typeface="Microsoft Sans Serif"/>
                <a:cs typeface="Microsoft Sans Serif"/>
              </a:rPr>
              <a:t>Творческая</a:t>
            </a:r>
            <a:r>
              <a:rPr sz="1500" spc="-25" dirty="0">
                <a:latin typeface="Microsoft Sans Serif"/>
                <a:cs typeface="Microsoft Sans Serif"/>
              </a:rPr>
              <a:t> </a:t>
            </a:r>
            <a:r>
              <a:rPr sz="1500" spc="-15" dirty="0">
                <a:latin typeface="Microsoft Sans Serif"/>
                <a:cs typeface="Microsoft Sans Serif"/>
              </a:rPr>
              <a:t>переработка</a:t>
            </a:r>
            <a:r>
              <a:rPr sz="1500" spc="-10" dirty="0">
                <a:latin typeface="Microsoft Sans Serif"/>
                <a:cs typeface="Microsoft Sans Serif"/>
              </a:rPr>
              <a:t> </a:t>
            </a:r>
            <a:r>
              <a:rPr sz="1500" spc="-5" dirty="0">
                <a:latin typeface="Microsoft Sans Serif"/>
                <a:cs typeface="Microsoft Sans Serif"/>
              </a:rPr>
              <a:t>информации</a:t>
            </a:r>
            <a:r>
              <a:rPr sz="1500" dirty="0">
                <a:latin typeface="Microsoft Sans Serif"/>
                <a:cs typeface="Microsoft Sans Serif"/>
              </a:rPr>
              <a:t> для </a:t>
            </a:r>
            <a:r>
              <a:rPr sz="1500" spc="-385" dirty="0">
                <a:latin typeface="Microsoft Sans Serif"/>
                <a:cs typeface="Microsoft Sans Serif"/>
              </a:rPr>
              <a:t> </a:t>
            </a:r>
            <a:r>
              <a:rPr sz="1500" spc="-15" dirty="0">
                <a:latin typeface="Microsoft Sans Serif"/>
                <a:cs typeface="Microsoft Sans Serif"/>
              </a:rPr>
              <a:t>создания</a:t>
            </a:r>
            <a:r>
              <a:rPr sz="1500" spc="-20" dirty="0">
                <a:latin typeface="Microsoft Sans Serif"/>
                <a:cs typeface="Microsoft Sans Serif"/>
              </a:rPr>
              <a:t> нового</a:t>
            </a:r>
            <a:r>
              <a:rPr sz="1500" spc="5" dirty="0">
                <a:latin typeface="Microsoft Sans Serif"/>
                <a:cs typeface="Microsoft Sans Serif"/>
              </a:rPr>
              <a:t> </a:t>
            </a:r>
            <a:r>
              <a:rPr sz="1500" spc="-15" dirty="0">
                <a:latin typeface="Microsoft Sans Serif"/>
                <a:cs typeface="Microsoft Sans Serif"/>
              </a:rPr>
              <a:t>целого</a:t>
            </a:r>
            <a:endParaRPr sz="1500">
              <a:latin typeface="Microsoft Sans Serif"/>
              <a:cs typeface="Microsoft Sans Serif"/>
            </a:endParaRPr>
          </a:p>
        </p:txBody>
      </p:sp>
      <p:sp>
        <p:nvSpPr>
          <p:cNvPr id="20" name="object 20"/>
          <p:cNvSpPr/>
          <p:nvPr/>
        </p:nvSpPr>
        <p:spPr>
          <a:xfrm>
            <a:off x="3082925" y="1905000"/>
            <a:ext cx="2022475" cy="1924050"/>
          </a:xfrm>
          <a:custGeom>
            <a:avLst/>
            <a:gdLst/>
            <a:ahLst/>
            <a:cxnLst/>
            <a:rect l="l" t="t" r="r" b="b"/>
            <a:pathLst>
              <a:path w="2022475" h="1924050">
                <a:moveTo>
                  <a:pt x="2022475" y="1924050"/>
                </a:moveTo>
                <a:lnTo>
                  <a:pt x="1668399" y="1924050"/>
                </a:lnTo>
                <a:lnTo>
                  <a:pt x="0" y="0"/>
                </a:lnTo>
              </a:path>
            </a:pathLst>
          </a:custGeom>
          <a:ln w="38100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 txBox="1"/>
          <p:nvPr/>
        </p:nvSpPr>
        <p:spPr>
          <a:xfrm>
            <a:off x="5181600" y="3743325"/>
            <a:ext cx="3657600" cy="828675"/>
          </a:xfrm>
          <a:prstGeom prst="rect">
            <a:avLst/>
          </a:prstGeom>
          <a:solidFill>
            <a:srgbClr val="FFFFFF"/>
          </a:solidFill>
          <a:ln w="38100">
            <a:solidFill>
              <a:srgbClr val="FF0000"/>
            </a:solidFill>
          </a:ln>
        </p:spPr>
        <p:txBody>
          <a:bodyPr vert="horz" wrap="square" lIns="0" tIns="182245" rIns="0" bIns="0" rtlCol="0">
            <a:spAutoFit/>
          </a:bodyPr>
          <a:lstStyle/>
          <a:p>
            <a:pPr marL="635" algn="ctr">
              <a:lnSpc>
                <a:spcPct val="100000"/>
              </a:lnSpc>
              <a:spcBef>
                <a:spcPts val="1435"/>
              </a:spcBef>
            </a:pPr>
            <a:r>
              <a:rPr sz="1500" spc="-10" dirty="0">
                <a:latin typeface="Microsoft Sans Serif"/>
                <a:cs typeface="Microsoft Sans Serif"/>
              </a:rPr>
              <a:t>Получение</a:t>
            </a:r>
            <a:r>
              <a:rPr sz="1500" dirty="0">
                <a:latin typeface="Microsoft Sans Serif"/>
                <a:cs typeface="Microsoft Sans Serif"/>
              </a:rPr>
              <a:t> </a:t>
            </a:r>
            <a:r>
              <a:rPr sz="1500" spc="-10" dirty="0">
                <a:latin typeface="Microsoft Sans Serif"/>
                <a:cs typeface="Microsoft Sans Serif"/>
              </a:rPr>
              <a:t>системы</a:t>
            </a:r>
            <a:r>
              <a:rPr sz="1500" spc="-15" dirty="0">
                <a:latin typeface="Microsoft Sans Serif"/>
                <a:cs typeface="Microsoft Sans Serif"/>
              </a:rPr>
              <a:t> </a:t>
            </a:r>
            <a:r>
              <a:rPr sz="1500" spc="-10" dirty="0">
                <a:latin typeface="Microsoft Sans Serif"/>
                <a:cs typeface="Microsoft Sans Serif"/>
              </a:rPr>
              <a:t>абстрактных</a:t>
            </a:r>
            <a:endParaRPr sz="1500">
              <a:latin typeface="Microsoft Sans Serif"/>
              <a:cs typeface="Microsoft Sans Serif"/>
            </a:endParaRPr>
          </a:p>
          <a:p>
            <a:pPr algn="ctr">
              <a:lnSpc>
                <a:spcPct val="100000"/>
              </a:lnSpc>
            </a:pPr>
            <a:r>
              <a:rPr sz="1500" spc="-10" dirty="0">
                <a:latin typeface="Microsoft Sans Serif"/>
                <a:cs typeface="Microsoft Sans Serif"/>
              </a:rPr>
              <a:t>отношений</a:t>
            </a:r>
            <a:endParaRPr sz="1500">
              <a:latin typeface="Microsoft Sans Serif"/>
              <a:cs typeface="Microsoft Sans Serif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2199513" y="4454478"/>
            <a:ext cx="932815" cy="3098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2315"/>
              </a:lnSpc>
            </a:pPr>
            <a:r>
              <a:rPr sz="2000" b="1" spc="-5" dirty="0">
                <a:solidFill>
                  <a:srgbClr val="FF0000"/>
                </a:solidFill>
                <a:latin typeface="Arial"/>
                <a:cs typeface="Arial"/>
              </a:rPr>
              <a:t>З</a:t>
            </a:r>
            <a:r>
              <a:rPr sz="2000" b="1" spc="5" dirty="0">
                <a:solidFill>
                  <a:srgbClr val="FF0000"/>
                </a:solidFill>
                <a:latin typeface="Arial"/>
                <a:cs typeface="Arial"/>
              </a:rPr>
              <a:t>н</a:t>
            </a:r>
            <a:r>
              <a:rPr sz="2000" b="1" spc="-5" dirty="0">
                <a:solidFill>
                  <a:srgbClr val="FF0000"/>
                </a:solidFill>
                <a:latin typeface="Arial"/>
                <a:cs typeface="Arial"/>
              </a:rPr>
              <a:t>ан</a:t>
            </a:r>
            <a:r>
              <a:rPr sz="2000" b="1" dirty="0">
                <a:solidFill>
                  <a:srgbClr val="FF0000"/>
                </a:solidFill>
                <a:latin typeface="Arial"/>
                <a:cs typeface="Arial"/>
              </a:rPr>
              <a:t>ие</a:t>
            </a:r>
            <a:endParaRPr sz="2000">
              <a:latin typeface="Arial"/>
              <a:cs typeface="Arial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8257667" y="4831950"/>
            <a:ext cx="204470" cy="153670"/>
          </a:xfrm>
          <a:prstGeom prst="rect">
            <a:avLst/>
          </a:prstGeom>
        </p:spPr>
        <p:txBody>
          <a:bodyPr vert="horz" wrap="square" lIns="0" tIns="190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sz="900" spc="-5" dirty="0">
                <a:latin typeface="Microsoft Sans Serif"/>
                <a:cs typeface="Microsoft Sans Serif"/>
              </a:rPr>
              <a:t>8</a:t>
            </a:fld>
            <a:endParaRPr sz="900">
              <a:latin typeface="Microsoft Sans Serif"/>
              <a:cs typeface="Microsoft Sans Serif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258267" y="118059"/>
            <a:ext cx="1802764" cy="6667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5"/>
              </a:spcBef>
            </a:pPr>
            <a:r>
              <a:rPr sz="1400" b="1" spc="-15" dirty="0">
                <a:solidFill>
                  <a:srgbClr val="003399"/>
                </a:solidFill>
                <a:latin typeface="Arial"/>
                <a:cs typeface="Arial"/>
              </a:rPr>
              <a:t>Взаимосвязь </a:t>
            </a:r>
            <a:r>
              <a:rPr sz="1400" b="1" dirty="0">
                <a:solidFill>
                  <a:srgbClr val="003399"/>
                </a:solidFill>
                <a:latin typeface="Arial"/>
                <a:cs typeface="Arial"/>
              </a:rPr>
              <a:t>цели, </a:t>
            </a:r>
            <a:r>
              <a:rPr sz="1400" b="1" spc="5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1400" b="1" spc="-15" dirty="0">
                <a:solidFill>
                  <a:srgbClr val="003399"/>
                </a:solidFill>
                <a:latin typeface="Arial"/>
                <a:cs typeface="Arial"/>
              </a:rPr>
              <a:t>задач</a:t>
            </a:r>
            <a:r>
              <a:rPr sz="1400" b="1" spc="-50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1400" b="1" dirty="0">
                <a:solidFill>
                  <a:srgbClr val="003399"/>
                </a:solidFill>
                <a:latin typeface="Arial"/>
                <a:cs typeface="Arial"/>
              </a:rPr>
              <a:t>и</a:t>
            </a:r>
            <a:r>
              <a:rPr sz="1400" b="1" spc="-30" dirty="0">
                <a:solidFill>
                  <a:srgbClr val="003399"/>
                </a:solidFill>
                <a:latin typeface="Arial"/>
                <a:cs typeface="Arial"/>
              </a:rPr>
              <a:t> результатов </a:t>
            </a:r>
            <a:r>
              <a:rPr sz="1400" b="1" spc="-375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1400" b="1" spc="-10" dirty="0">
                <a:solidFill>
                  <a:srgbClr val="003399"/>
                </a:solidFill>
                <a:latin typeface="Arial"/>
                <a:cs typeface="Arial"/>
              </a:rPr>
              <a:t>обучения</a:t>
            </a:r>
            <a:endParaRPr sz="1400"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147637" y="280987"/>
            <a:ext cx="5038725" cy="4603750"/>
            <a:chOff x="147637" y="280987"/>
            <a:chExt cx="5038725" cy="4603750"/>
          </a:xfrm>
        </p:grpSpPr>
        <p:sp>
          <p:nvSpPr>
            <p:cNvPr id="3" name="object 3"/>
            <p:cNvSpPr/>
            <p:nvPr/>
          </p:nvSpPr>
          <p:spPr>
            <a:xfrm>
              <a:off x="152400" y="285750"/>
              <a:ext cx="5029200" cy="4594225"/>
            </a:xfrm>
            <a:custGeom>
              <a:avLst/>
              <a:gdLst/>
              <a:ahLst/>
              <a:cxnLst/>
              <a:rect l="l" t="t" r="r" b="b"/>
              <a:pathLst>
                <a:path w="5029200" h="4594225">
                  <a:moveTo>
                    <a:pt x="2514600" y="0"/>
                  </a:moveTo>
                  <a:lnTo>
                    <a:pt x="0" y="4594225"/>
                  </a:lnTo>
                  <a:lnTo>
                    <a:pt x="5029200" y="4594225"/>
                  </a:lnTo>
                  <a:lnTo>
                    <a:pt x="2514600" y="0"/>
                  </a:lnTo>
                  <a:close/>
                </a:path>
              </a:pathLst>
            </a:custGeom>
            <a:solidFill>
              <a:srgbClr val="DDDDD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152400" y="285750"/>
              <a:ext cx="5029200" cy="4594225"/>
            </a:xfrm>
            <a:custGeom>
              <a:avLst/>
              <a:gdLst/>
              <a:ahLst/>
              <a:cxnLst/>
              <a:rect l="l" t="t" r="r" b="b"/>
              <a:pathLst>
                <a:path w="5029200" h="4594225">
                  <a:moveTo>
                    <a:pt x="0" y="4594225"/>
                  </a:moveTo>
                  <a:lnTo>
                    <a:pt x="2514600" y="0"/>
                  </a:lnTo>
                  <a:lnTo>
                    <a:pt x="5029200" y="4594225"/>
                  </a:lnTo>
                  <a:lnTo>
                    <a:pt x="0" y="4594225"/>
                  </a:lnTo>
                  <a:close/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523875" y="1263650"/>
              <a:ext cx="4286250" cy="2930525"/>
            </a:xfrm>
            <a:custGeom>
              <a:avLst/>
              <a:gdLst/>
              <a:ahLst/>
              <a:cxnLst/>
              <a:rect l="l" t="t" r="r" b="b"/>
              <a:pathLst>
                <a:path w="4286250" h="2930525">
                  <a:moveTo>
                    <a:pt x="1606550" y="0"/>
                  </a:moveTo>
                  <a:lnTo>
                    <a:pt x="2679700" y="0"/>
                  </a:lnTo>
                </a:path>
                <a:path w="4286250" h="2930525">
                  <a:moveTo>
                    <a:pt x="1241425" y="684276"/>
                  </a:moveTo>
                  <a:lnTo>
                    <a:pt x="3054350" y="684276"/>
                  </a:lnTo>
                </a:path>
                <a:path w="4286250" h="2930525">
                  <a:moveTo>
                    <a:pt x="831850" y="1441450"/>
                  </a:moveTo>
                  <a:lnTo>
                    <a:pt x="3470275" y="1441450"/>
                  </a:lnTo>
                </a:path>
                <a:path w="4286250" h="2930525">
                  <a:moveTo>
                    <a:pt x="0" y="2930525"/>
                  </a:moveTo>
                  <a:lnTo>
                    <a:pt x="4286250" y="2930525"/>
                  </a:lnTo>
                </a:path>
                <a:path w="4286250" h="2930525">
                  <a:moveTo>
                    <a:pt x="377825" y="2246376"/>
                  </a:moveTo>
                  <a:lnTo>
                    <a:pt x="3922776" y="2246376"/>
                  </a:lnTo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/>
          <p:cNvSpPr txBox="1"/>
          <p:nvPr/>
        </p:nvSpPr>
        <p:spPr>
          <a:xfrm>
            <a:off x="2287904" y="882777"/>
            <a:ext cx="756920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b="1" spc="-15" dirty="0">
                <a:solidFill>
                  <a:srgbClr val="FF0000"/>
                </a:solidFill>
                <a:latin typeface="Arial"/>
                <a:cs typeface="Arial"/>
              </a:rPr>
              <a:t>О</a:t>
            </a:r>
            <a:r>
              <a:rPr sz="1600" b="1" spc="-5" dirty="0">
                <a:solidFill>
                  <a:srgbClr val="FF0000"/>
                </a:solidFill>
                <a:latin typeface="Arial"/>
                <a:cs typeface="Arial"/>
              </a:rPr>
              <a:t>ценка</a:t>
            </a:r>
            <a:endParaRPr sz="160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2223897" y="1511630"/>
            <a:ext cx="909319" cy="3314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b="1" spc="-10" dirty="0">
                <a:solidFill>
                  <a:srgbClr val="003399"/>
                </a:solidFill>
                <a:latin typeface="Arial"/>
                <a:cs typeface="Arial"/>
              </a:rPr>
              <a:t>Синтез</a:t>
            </a:r>
            <a:endParaRPr sz="200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2191257" y="2262886"/>
            <a:ext cx="949960" cy="330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b="1" spc="-5" dirty="0">
                <a:solidFill>
                  <a:srgbClr val="003399"/>
                </a:solidFill>
                <a:latin typeface="Arial"/>
                <a:cs typeface="Arial"/>
              </a:rPr>
              <a:t>Анализ</a:t>
            </a:r>
            <a:endParaRPr sz="2000"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867661" y="3069463"/>
            <a:ext cx="1597660" cy="330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b="1" dirty="0">
                <a:solidFill>
                  <a:srgbClr val="003399"/>
                </a:solidFill>
                <a:latin typeface="Arial"/>
                <a:cs typeface="Arial"/>
              </a:rPr>
              <a:t>При</a:t>
            </a:r>
            <a:r>
              <a:rPr sz="2000" b="1" spc="5" dirty="0">
                <a:solidFill>
                  <a:srgbClr val="003399"/>
                </a:solidFill>
                <a:latin typeface="Arial"/>
                <a:cs typeface="Arial"/>
              </a:rPr>
              <a:t>м</a:t>
            </a:r>
            <a:r>
              <a:rPr sz="2000" b="1" spc="-5" dirty="0">
                <a:solidFill>
                  <a:srgbClr val="003399"/>
                </a:solidFill>
                <a:latin typeface="Arial"/>
                <a:cs typeface="Arial"/>
              </a:rPr>
              <a:t>ене</a:t>
            </a:r>
            <a:r>
              <a:rPr sz="2000" b="1" dirty="0">
                <a:solidFill>
                  <a:srgbClr val="003399"/>
                </a:solidFill>
                <a:latin typeface="Arial"/>
                <a:cs typeface="Arial"/>
              </a:rPr>
              <a:t>н</a:t>
            </a:r>
            <a:r>
              <a:rPr sz="2000" b="1" spc="-10" dirty="0">
                <a:solidFill>
                  <a:srgbClr val="003399"/>
                </a:solidFill>
                <a:latin typeface="Arial"/>
                <a:cs typeface="Arial"/>
              </a:rPr>
              <a:t>и</a:t>
            </a:r>
            <a:r>
              <a:rPr sz="2000" b="1" dirty="0">
                <a:solidFill>
                  <a:srgbClr val="003399"/>
                </a:solidFill>
                <a:latin typeface="Arial"/>
                <a:cs typeface="Arial"/>
              </a:rPr>
              <a:t>е</a:t>
            </a:r>
            <a:endParaRPr sz="2000">
              <a:latin typeface="Arial"/>
              <a:cs typeface="Arial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1940432" y="3744264"/>
            <a:ext cx="1454785" cy="3314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b="1" spc="-5" dirty="0">
                <a:solidFill>
                  <a:srgbClr val="003399"/>
                </a:solidFill>
                <a:latin typeface="Arial"/>
                <a:cs typeface="Arial"/>
              </a:rPr>
              <a:t>Понимание</a:t>
            </a:r>
            <a:endParaRPr sz="2000">
              <a:latin typeface="Arial"/>
              <a:cs typeface="Arial"/>
            </a:endParaRPr>
          </a:p>
        </p:txBody>
      </p:sp>
      <p:grpSp>
        <p:nvGrpSpPr>
          <p:cNvPr id="11" name="object 11"/>
          <p:cNvGrpSpPr/>
          <p:nvPr/>
        </p:nvGrpSpPr>
        <p:grpSpPr>
          <a:xfrm>
            <a:off x="2751201" y="323850"/>
            <a:ext cx="5764530" cy="1760855"/>
            <a:chOff x="2751201" y="323850"/>
            <a:chExt cx="5764530" cy="1760855"/>
          </a:xfrm>
        </p:grpSpPr>
        <p:sp>
          <p:nvSpPr>
            <p:cNvPr id="12" name="object 12"/>
            <p:cNvSpPr/>
            <p:nvPr/>
          </p:nvSpPr>
          <p:spPr>
            <a:xfrm>
              <a:off x="2770251" y="342900"/>
              <a:ext cx="734060" cy="351790"/>
            </a:xfrm>
            <a:custGeom>
              <a:avLst/>
              <a:gdLst/>
              <a:ahLst/>
              <a:cxnLst/>
              <a:rect l="l" t="t" r="r" b="b"/>
              <a:pathLst>
                <a:path w="734060" h="351790">
                  <a:moveTo>
                    <a:pt x="733933" y="0"/>
                  </a:moveTo>
                  <a:lnTo>
                    <a:pt x="374142" y="0"/>
                  </a:lnTo>
                  <a:lnTo>
                    <a:pt x="0" y="351282"/>
                  </a:lnTo>
                </a:path>
              </a:pathLst>
            </a:custGeom>
            <a:ln w="38100">
              <a:solidFill>
                <a:srgbClr val="FF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4038600" y="1370075"/>
              <a:ext cx="4476750" cy="714375"/>
            </a:xfrm>
            <a:custGeom>
              <a:avLst/>
              <a:gdLst/>
              <a:ahLst/>
              <a:cxnLst/>
              <a:rect l="l" t="t" r="r" b="b"/>
              <a:pathLst>
                <a:path w="4476750" h="714375">
                  <a:moveTo>
                    <a:pt x="4476750" y="0"/>
                  </a:moveTo>
                  <a:lnTo>
                    <a:pt x="0" y="0"/>
                  </a:lnTo>
                  <a:lnTo>
                    <a:pt x="0" y="714375"/>
                  </a:lnTo>
                  <a:lnTo>
                    <a:pt x="4476750" y="714375"/>
                  </a:lnTo>
                  <a:lnTo>
                    <a:pt x="447675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3084576" y="1087881"/>
              <a:ext cx="880744" cy="368300"/>
            </a:xfrm>
            <a:custGeom>
              <a:avLst/>
              <a:gdLst/>
              <a:ahLst/>
              <a:cxnLst/>
              <a:rect l="l" t="t" r="r" b="b"/>
              <a:pathLst>
                <a:path w="880745" h="368300">
                  <a:moveTo>
                    <a:pt x="880618" y="367918"/>
                  </a:moveTo>
                  <a:lnTo>
                    <a:pt x="796544" y="367918"/>
                  </a:lnTo>
                  <a:lnTo>
                    <a:pt x="0" y="0"/>
                  </a:lnTo>
                </a:path>
              </a:pathLst>
            </a:custGeom>
            <a:ln w="38100">
              <a:solidFill>
                <a:srgbClr val="FF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5" name="object 15"/>
          <p:cNvSpPr txBox="1"/>
          <p:nvPr/>
        </p:nvSpPr>
        <p:spPr>
          <a:xfrm>
            <a:off x="3581400" y="257175"/>
            <a:ext cx="4933950" cy="714375"/>
          </a:xfrm>
          <a:prstGeom prst="rect">
            <a:avLst/>
          </a:prstGeom>
          <a:solidFill>
            <a:srgbClr val="FFFFFF"/>
          </a:solidFill>
          <a:ln w="38100">
            <a:solidFill>
              <a:srgbClr val="FF0000"/>
            </a:solidFill>
          </a:ln>
        </p:spPr>
        <p:txBody>
          <a:bodyPr vert="horz" wrap="square" lIns="0" tIns="444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35"/>
              </a:spcBef>
            </a:pPr>
            <a:endParaRPr sz="160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</a:pPr>
            <a:r>
              <a:rPr sz="1500" spc="-15" dirty="0">
                <a:latin typeface="Microsoft Sans Serif"/>
                <a:cs typeface="Microsoft Sans Serif"/>
              </a:rPr>
              <a:t>Суждение</a:t>
            </a:r>
            <a:r>
              <a:rPr sz="1500" spc="10" dirty="0">
                <a:latin typeface="Microsoft Sans Serif"/>
                <a:cs typeface="Microsoft Sans Serif"/>
              </a:rPr>
              <a:t> </a:t>
            </a:r>
            <a:r>
              <a:rPr sz="1500" spc="-10" dirty="0">
                <a:latin typeface="Microsoft Sans Serif"/>
                <a:cs typeface="Microsoft Sans Serif"/>
              </a:rPr>
              <a:t>на</a:t>
            </a:r>
            <a:r>
              <a:rPr sz="1500" spc="5" dirty="0">
                <a:latin typeface="Microsoft Sans Serif"/>
                <a:cs typeface="Microsoft Sans Serif"/>
              </a:rPr>
              <a:t> </a:t>
            </a:r>
            <a:r>
              <a:rPr sz="1500" spc="-5" dirty="0">
                <a:latin typeface="Microsoft Sans Serif"/>
                <a:cs typeface="Microsoft Sans Serif"/>
              </a:rPr>
              <a:t>основе </a:t>
            </a:r>
            <a:r>
              <a:rPr sz="1500" spc="-10" dirty="0">
                <a:latin typeface="Microsoft Sans Serif"/>
                <a:cs typeface="Microsoft Sans Serif"/>
              </a:rPr>
              <a:t>имеющихся</a:t>
            </a:r>
            <a:r>
              <a:rPr sz="1500" spc="15" dirty="0">
                <a:latin typeface="Microsoft Sans Serif"/>
                <a:cs typeface="Microsoft Sans Serif"/>
              </a:rPr>
              <a:t> </a:t>
            </a:r>
            <a:r>
              <a:rPr sz="1500" spc="-5" dirty="0">
                <a:latin typeface="Microsoft Sans Serif"/>
                <a:cs typeface="Microsoft Sans Serif"/>
              </a:rPr>
              <a:t>данных</a:t>
            </a:r>
            <a:endParaRPr sz="1500">
              <a:latin typeface="Microsoft Sans Serif"/>
              <a:cs typeface="Microsoft Sans Serif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4038600" y="1370075"/>
            <a:ext cx="4476750" cy="714375"/>
          </a:xfrm>
          <a:prstGeom prst="rect">
            <a:avLst/>
          </a:prstGeom>
          <a:ln w="38100">
            <a:solidFill>
              <a:srgbClr val="FF0000"/>
            </a:solidFill>
          </a:ln>
        </p:spPr>
        <p:txBody>
          <a:bodyPr vert="horz" wrap="square" lIns="0" tIns="444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35"/>
              </a:spcBef>
            </a:pPr>
            <a:endParaRPr sz="1600">
              <a:latin typeface="Times New Roman"/>
              <a:cs typeface="Times New Roman"/>
            </a:endParaRPr>
          </a:p>
          <a:p>
            <a:pPr marL="430530">
              <a:lnSpc>
                <a:spcPct val="100000"/>
              </a:lnSpc>
              <a:spcBef>
                <a:spcPts val="5"/>
              </a:spcBef>
            </a:pPr>
            <a:r>
              <a:rPr sz="1500" spc="-15" dirty="0">
                <a:latin typeface="Microsoft Sans Serif"/>
                <a:cs typeface="Microsoft Sans Serif"/>
              </a:rPr>
              <a:t>Суждение</a:t>
            </a:r>
            <a:r>
              <a:rPr sz="1500" spc="15" dirty="0">
                <a:latin typeface="Microsoft Sans Serif"/>
                <a:cs typeface="Microsoft Sans Serif"/>
              </a:rPr>
              <a:t> </a:t>
            </a:r>
            <a:r>
              <a:rPr sz="1500" spc="-10" dirty="0">
                <a:latin typeface="Microsoft Sans Serif"/>
                <a:cs typeface="Microsoft Sans Serif"/>
              </a:rPr>
              <a:t>на</a:t>
            </a:r>
            <a:r>
              <a:rPr sz="1500" spc="10" dirty="0">
                <a:latin typeface="Microsoft Sans Serif"/>
                <a:cs typeface="Microsoft Sans Serif"/>
              </a:rPr>
              <a:t> </a:t>
            </a:r>
            <a:r>
              <a:rPr sz="1500" spc="-5" dirty="0">
                <a:latin typeface="Microsoft Sans Serif"/>
                <a:cs typeface="Microsoft Sans Serif"/>
              </a:rPr>
              <a:t>основе</a:t>
            </a:r>
            <a:r>
              <a:rPr sz="1500" spc="5" dirty="0">
                <a:latin typeface="Microsoft Sans Serif"/>
                <a:cs typeface="Microsoft Sans Serif"/>
              </a:rPr>
              <a:t> </a:t>
            </a:r>
            <a:r>
              <a:rPr sz="1500" spc="-10" dirty="0">
                <a:latin typeface="Microsoft Sans Serif"/>
                <a:cs typeface="Microsoft Sans Serif"/>
              </a:rPr>
              <a:t>внешних</a:t>
            </a:r>
            <a:r>
              <a:rPr sz="1500" spc="10" dirty="0">
                <a:latin typeface="Microsoft Sans Serif"/>
                <a:cs typeface="Microsoft Sans Serif"/>
              </a:rPr>
              <a:t> </a:t>
            </a:r>
            <a:r>
              <a:rPr sz="1500" spc="-15" dirty="0">
                <a:latin typeface="Microsoft Sans Serif"/>
                <a:cs typeface="Microsoft Sans Serif"/>
              </a:rPr>
              <a:t>критериев</a:t>
            </a:r>
            <a:endParaRPr sz="1500">
              <a:latin typeface="Microsoft Sans Serif"/>
              <a:cs typeface="Microsoft Sans Serif"/>
            </a:endParaRPr>
          </a:p>
        </p:txBody>
      </p:sp>
      <p:sp>
        <p:nvSpPr>
          <p:cNvPr id="17" name="object 17"/>
          <p:cNvSpPr/>
          <p:nvPr/>
        </p:nvSpPr>
        <p:spPr>
          <a:xfrm>
            <a:off x="2991485" y="1163447"/>
            <a:ext cx="1435100" cy="1368425"/>
          </a:xfrm>
          <a:custGeom>
            <a:avLst/>
            <a:gdLst/>
            <a:ahLst/>
            <a:cxnLst/>
            <a:rect l="l" t="t" r="r" b="b"/>
            <a:pathLst>
              <a:path w="1435100" h="1368425">
                <a:moveTo>
                  <a:pt x="1435100" y="1368425"/>
                </a:moveTo>
                <a:lnTo>
                  <a:pt x="1175130" y="1368425"/>
                </a:lnTo>
                <a:lnTo>
                  <a:pt x="0" y="0"/>
                </a:lnTo>
              </a:path>
            </a:pathLst>
          </a:custGeom>
          <a:ln w="38100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 txBox="1"/>
          <p:nvPr/>
        </p:nvSpPr>
        <p:spPr>
          <a:xfrm>
            <a:off x="4495800" y="2446401"/>
            <a:ext cx="4019550" cy="847725"/>
          </a:xfrm>
          <a:prstGeom prst="rect">
            <a:avLst/>
          </a:prstGeom>
          <a:solidFill>
            <a:srgbClr val="FFFFFF"/>
          </a:solidFill>
          <a:ln w="38100">
            <a:solidFill>
              <a:srgbClr val="FF0000"/>
            </a:solidFill>
          </a:ln>
        </p:spPr>
        <p:txBody>
          <a:bodyPr vert="horz" wrap="square" lIns="0" tIns="191135" rIns="0" bIns="0" rtlCol="0">
            <a:spAutoFit/>
          </a:bodyPr>
          <a:lstStyle/>
          <a:p>
            <a:pPr marL="886460" marR="374650" indent="-506095">
              <a:lnSpc>
                <a:spcPct val="100000"/>
              </a:lnSpc>
              <a:spcBef>
                <a:spcPts val="1505"/>
              </a:spcBef>
            </a:pPr>
            <a:r>
              <a:rPr sz="1500" spc="-5" dirty="0">
                <a:latin typeface="Microsoft Sans Serif"/>
                <a:cs typeface="Microsoft Sans Serif"/>
              </a:rPr>
              <a:t>Видение</a:t>
            </a:r>
            <a:r>
              <a:rPr sz="1500" spc="-15" dirty="0">
                <a:latin typeface="Microsoft Sans Serif"/>
                <a:cs typeface="Microsoft Sans Serif"/>
              </a:rPr>
              <a:t> различий</a:t>
            </a:r>
            <a:r>
              <a:rPr sz="1500" spc="-10" dirty="0">
                <a:latin typeface="Microsoft Sans Serif"/>
                <a:cs typeface="Microsoft Sans Serif"/>
              </a:rPr>
              <a:t> </a:t>
            </a:r>
            <a:r>
              <a:rPr sz="1500" spc="-25" dirty="0">
                <a:latin typeface="Microsoft Sans Serif"/>
                <a:cs typeface="Microsoft Sans Serif"/>
              </a:rPr>
              <a:t>между</a:t>
            </a:r>
            <a:r>
              <a:rPr sz="1500" spc="-10" dirty="0">
                <a:latin typeface="Microsoft Sans Serif"/>
                <a:cs typeface="Microsoft Sans Serif"/>
              </a:rPr>
              <a:t> </a:t>
            </a:r>
            <a:r>
              <a:rPr sz="1500" spc="-20" dirty="0">
                <a:latin typeface="Microsoft Sans Serif"/>
                <a:cs typeface="Microsoft Sans Serif"/>
              </a:rPr>
              <a:t>фактами</a:t>
            </a:r>
            <a:r>
              <a:rPr sz="1500" spc="5" dirty="0">
                <a:latin typeface="Microsoft Sans Serif"/>
                <a:cs typeface="Microsoft Sans Serif"/>
              </a:rPr>
              <a:t> </a:t>
            </a:r>
            <a:r>
              <a:rPr sz="1500" spc="-5" dirty="0">
                <a:latin typeface="Microsoft Sans Serif"/>
                <a:cs typeface="Microsoft Sans Serif"/>
              </a:rPr>
              <a:t>и </a:t>
            </a:r>
            <a:r>
              <a:rPr sz="1500" spc="-385" dirty="0">
                <a:latin typeface="Microsoft Sans Serif"/>
                <a:cs typeface="Microsoft Sans Serif"/>
              </a:rPr>
              <a:t> </a:t>
            </a:r>
            <a:r>
              <a:rPr sz="1500" spc="-15" dirty="0">
                <a:latin typeface="Microsoft Sans Serif"/>
                <a:cs typeface="Microsoft Sans Serif"/>
              </a:rPr>
              <a:t>оценочными</a:t>
            </a:r>
            <a:r>
              <a:rPr sz="1500" spc="-20" dirty="0">
                <a:latin typeface="Microsoft Sans Serif"/>
                <a:cs typeface="Microsoft Sans Serif"/>
              </a:rPr>
              <a:t> </a:t>
            </a:r>
            <a:r>
              <a:rPr sz="1500" spc="-15" dirty="0">
                <a:latin typeface="Microsoft Sans Serif"/>
                <a:cs typeface="Microsoft Sans Serif"/>
              </a:rPr>
              <a:t>суждениями</a:t>
            </a:r>
            <a:endParaRPr sz="1500">
              <a:latin typeface="Microsoft Sans Serif"/>
              <a:cs typeface="Microsoft Sans Serif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2199513" y="4454478"/>
            <a:ext cx="932815" cy="3098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2315"/>
              </a:lnSpc>
            </a:pPr>
            <a:r>
              <a:rPr sz="2000" b="1" spc="-5" dirty="0">
                <a:solidFill>
                  <a:srgbClr val="FF0000"/>
                </a:solidFill>
                <a:latin typeface="Arial"/>
                <a:cs typeface="Arial"/>
              </a:rPr>
              <a:t>З</a:t>
            </a:r>
            <a:r>
              <a:rPr sz="2000" b="1" spc="5" dirty="0">
                <a:solidFill>
                  <a:srgbClr val="FF0000"/>
                </a:solidFill>
                <a:latin typeface="Arial"/>
                <a:cs typeface="Arial"/>
              </a:rPr>
              <a:t>н</a:t>
            </a:r>
            <a:r>
              <a:rPr sz="2000" b="1" spc="-5" dirty="0">
                <a:solidFill>
                  <a:srgbClr val="FF0000"/>
                </a:solidFill>
                <a:latin typeface="Arial"/>
                <a:cs typeface="Arial"/>
              </a:rPr>
              <a:t>ан</a:t>
            </a:r>
            <a:r>
              <a:rPr sz="2000" b="1" dirty="0">
                <a:solidFill>
                  <a:srgbClr val="FF0000"/>
                </a:solidFill>
                <a:latin typeface="Arial"/>
                <a:cs typeface="Arial"/>
              </a:rPr>
              <a:t>ие</a:t>
            </a:r>
            <a:endParaRPr sz="2000">
              <a:latin typeface="Arial"/>
              <a:cs typeface="Arial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8257667" y="4831950"/>
            <a:ext cx="204470" cy="153670"/>
          </a:xfrm>
          <a:prstGeom prst="rect">
            <a:avLst/>
          </a:prstGeom>
        </p:spPr>
        <p:txBody>
          <a:bodyPr vert="horz" wrap="square" lIns="0" tIns="190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sz="900" spc="-5" dirty="0">
                <a:latin typeface="Microsoft Sans Serif"/>
                <a:cs typeface="Microsoft Sans Serif"/>
              </a:rPr>
              <a:t>9</a:t>
            </a:fld>
            <a:endParaRPr sz="900">
              <a:latin typeface="Microsoft Sans Serif"/>
              <a:cs typeface="Microsoft Sans Serif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258267" y="118059"/>
            <a:ext cx="1802764" cy="6667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5"/>
              </a:spcBef>
            </a:pPr>
            <a:r>
              <a:rPr sz="1400" b="1" spc="-15" dirty="0">
                <a:solidFill>
                  <a:srgbClr val="003399"/>
                </a:solidFill>
                <a:latin typeface="Arial"/>
                <a:cs typeface="Arial"/>
              </a:rPr>
              <a:t>Взаимосвязь </a:t>
            </a:r>
            <a:r>
              <a:rPr sz="1400" b="1" dirty="0">
                <a:solidFill>
                  <a:srgbClr val="003399"/>
                </a:solidFill>
                <a:latin typeface="Arial"/>
                <a:cs typeface="Arial"/>
              </a:rPr>
              <a:t>цели, </a:t>
            </a:r>
            <a:r>
              <a:rPr sz="1400" b="1" spc="5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1400" b="1" spc="-15" dirty="0">
                <a:solidFill>
                  <a:srgbClr val="003399"/>
                </a:solidFill>
                <a:latin typeface="Arial"/>
                <a:cs typeface="Arial"/>
              </a:rPr>
              <a:t>задач</a:t>
            </a:r>
            <a:r>
              <a:rPr sz="1400" b="1" spc="-50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1400" b="1" dirty="0">
                <a:solidFill>
                  <a:srgbClr val="003399"/>
                </a:solidFill>
                <a:latin typeface="Arial"/>
                <a:cs typeface="Arial"/>
              </a:rPr>
              <a:t>и</a:t>
            </a:r>
            <a:r>
              <a:rPr sz="1400" b="1" spc="-30" dirty="0">
                <a:solidFill>
                  <a:srgbClr val="003399"/>
                </a:solidFill>
                <a:latin typeface="Arial"/>
                <a:cs typeface="Arial"/>
              </a:rPr>
              <a:t> результатов </a:t>
            </a:r>
            <a:r>
              <a:rPr sz="1400" b="1" spc="-375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1400" b="1" spc="-10" dirty="0">
                <a:solidFill>
                  <a:srgbClr val="003399"/>
                </a:solidFill>
                <a:latin typeface="Arial"/>
                <a:cs typeface="Arial"/>
              </a:rPr>
              <a:t>обучения</a:t>
            </a:r>
            <a:endParaRPr sz="1400"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FFFF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39</TotalTime>
  <Words>672</Words>
  <Application>Microsoft Office PowerPoint</Application>
  <PresentationFormat>Экран (16:9)</PresentationFormat>
  <Paragraphs>172</Paragraphs>
  <Slides>21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6" baseType="lpstr">
      <vt:lpstr>Arial</vt:lpstr>
      <vt:lpstr>Calibri</vt:lpstr>
      <vt:lpstr>Microsoft Sans Serif</vt:lpstr>
      <vt:lpstr>Times New Roman</vt:lpstr>
      <vt:lpstr>Office Theme</vt:lpstr>
      <vt:lpstr>Презентация PowerPoint</vt:lpstr>
      <vt:lpstr>Таксономия</vt:lpstr>
      <vt:lpstr>Когнитивная сфера Уровни мышления по Б.Блуму</vt:lpstr>
      <vt:lpstr>Презентация PowerPoint</vt:lpstr>
      <vt:lpstr>Объяснение</vt:lpstr>
      <vt:lpstr> Применение знаний не  только в стандартных, но и в  новых ситуациях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Формулировка заданий для оценки результатов обучения с учетом  уровня мышления (Б. Блум)</vt:lpstr>
      <vt:lpstr>Формулировка заданий для оценки результатов обучения с учетом  уровня мышления (Б. Блум)</vt:lpstr>
      <vt:lpstr>Формулировка заданий для оценки результатов обучения с учетом  уровня мышления (Б. Блум)</vt:lpstr>
      <vt:lpstr>Формулировка заданий для оценки результатов обучения с учетом  уровня мышления (Б. Блум)</vt:lpstr>
      <vt:lpstr>Формулировка заданий для оценки результатов обучения с учетом  уровня мышления (Б. Блум)</vt:lpstr>
      <vt:lpstr>Формулировка заданий для оценки результатов обучения с учетом  уровня мышления (Б. Блум)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Дед</cp:lastModifiedBy>
  <cp:revision>5</cp:revision>
  <dcterms:created xsi:type="dcterms:W3CDTF">2021-06-21T02:35:53Z</dcterms:created>
  <dcterms:modified xsi:type="dcterms:W3CDTF">2021-06-21T10:13:52Z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2020-05-22T00:00:00Z</vt:filetime>
  </property>
  <property fmtid="{D5CDD505-2E9C-101B-9397-08002B2CF9AE}" pid="3" name="Creator">
    <vt:lpwstr>Microsoft® Office PowerPoint® 2007</vt:lpwstr>
  </property>
  <property fmtid="{D5CDD505-2E9C-101B-9397-08002B2CF9AE}" pid="4" name="LastSaved">
    <vt:filetime>2021-06-21T00:00:00Z</vt:filetime>
  </property>
</Properties>
</file>